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"/>
  </p:notesMasterIdLst>
  <p:sldIdLst>
    <p:sldId id="256" r:id="rId2"/>
    <p:sldId id="2241" r:id="rId3"/>
    <p:sldId id="2167" r:id="rId4"/>
    <p:sldId id="2169" r:id="rId5"/>
    <p:sldId id="2166" r:id="rId6"/>
    <p:sldId id="217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08DC2-60D6-4598-9EE6-9A28BE2CAC61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EAE06-67CB-4C8C-908D-D8276A39E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46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id="{481C75E1-8FB8-4EF0-9C39-99F97B510D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C99B02A-EDDA-4F79-B538-9F07835891CD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5C8B0A59-2164-44D7-AD07-94495CB7CE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>
            <a:extLst>
              <a:ext uri="{FF2B5EF4-FFF2-40B4-BE49-F238E27FC236}">
                <a16:creationId xmlns:a16="http://schemas.microsoft.com/office/drawing/2014/main" id="{6B52E0D7-FAC6-4395-B178-1633C4318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03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BE0C96DA-3162-43C6-B25A-C88B968D07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B283AE-63C7-45F9-827D-A23A4B561955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604774DB-95F8-4631-92EF-7E24DC2180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787FD9BA-4CB1-454D-B521-B1ED57ADFF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8/31/2020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133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2133600"/>
            <a:ext cx="508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D6146D62-2C17-4003-8D7D-CDF32395CB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49B0448-6980-4F59-9882-A3985D1746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96A1866B-E8EF-436E-8EDB-23A2A7ED61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C4458-3EC4-41C3-910D-6B0890ED022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9117571"/>
      </p:ext>
    </p:extLst>
  </p:cSld>
  <p:clrMapOvr>
    <a:masterClrMapping/>
  </p:clrMapOvr>
  <p:transition spd="slow" advTm="17781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1019-418F-4B84-A0E3-93D83398A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711" y="5282220"/>
            <a:ext cx="8791575" cy="899928"/>
          </a:xfrm>
        </p:spPr>
        <p:txBody>
          <a:bodyPr>
            <a:normAutofit fontScale="90000"/>
          </a:bodyPr>
          <a:lstStyle/>
          <a:p>
            <a:r>
              <a:rPr lang="en-US" dirty="0"/>
              <a:t>Slides for </a:t>
            </a:r>
            <a:r>
              <a:rPr lang="en-US" dirty="0">
                <a:solidFill>
                  <a:srgbClr val="002060"/>
                </a:solidFill>
              </a:rPr>
              <a:t>Integer cram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/>
              <a:t>Created by Glenna Tabor for Tabor Team Members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5DA340-D329-4D4A-9256-82C06D592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766" y="451695"/>
            <a:ext cx="7080516" cy="1843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12B4EE7-0C68-4972-A129-90FBB409B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766" y="2534574"/>
            <a:ext cx="4802450" cy="1591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CE98BF-F16C-4CA7-B744-6F7607329221}"/>
              </a:ext>
            </a:extLst>
          </p:cNvPr>
          <p:cNvSpPr txBox="1"/>
          <p:nvPr/>
        </p:nvSpPr>
        <p:spPr>
          <a:xfrm>
            <a:off x="8691807" y="6379268"/>
            <a:ext cx="3307154" cy="338554"/>
          </a:xfrm>
          <a:prstGeom prst="rect">
            <a:avLst/>
          </a:prstGeom>
          <a:solidFill>
            <a:schemeClr val="tx1"/>
          </a:solidFill>
          <a:ln w="76200">
            <a:solidFill>
              <a:srgbClr val="7030A0"/>
            </a:solidFill>
            <a:prstDash val="solid"/>
          </a:ln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© 2020 Glenna Tabor Resources, LLC </a:t>
            </a:r>
          </a:p>
        </p:txBody>
      </p:sp>
    </p:spTree>
    <p:extLst>
      <p:ext uri="{BB962C8B-B14F-4D97-AF65-F5344CB8AC3E}">
        <p14:creationId xmlns:p14="http://schemas.microsoft.com/office/powerpoint/2010/main" val="326121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5" descr="data:image/jpeg;base64,/9j/4AAQSkZJRgABAQAAAQABAAD/2wCEAAkGBxQSEhQUEhQVFRQXFxcXFhQXFxcWFBQUGBYYFhQUFRUYHCggGBwlGxUUITEhJSkrLi4uFx8zODMsNyguLisBCgoKDg0OGxAQGywkICQsLCwsLSwsLCwwLCwsLCwsLCwsNCwsLC8sNCwsLCwsLC0sLCwsLCwsLCwsLC8sLCwsLP/AABEIANoA5wMBEQACEQEDEQH/xAAcAAABBAMBAAAAAAAAAAAAAAAAAQIFBgMEBwj/xABMEAACAQIDAwkEBQkFBwQDAAABAgMAEQQSIQUxQQYHEyIyUWFxgUJSkaEUI2KxwSQzQ1NygpLh8BY0VKLRFWNzk7LC0kR0hLODpLT/xAAcAQABBQEBAQAAAAAAAAAAAAAAAQMEBQYCBwj/xABGEQABAgMEBAwEAwYEBwEAAAABAAIDBBEhMUFRBRJhcQYTIjJSgZGhscHR8BQVQuEjM2IkNHKSsvEHU3OCFkODk6LS4mP/2gAMAwEAAhEDEQA/AORmu6LlMZxU6HIPcKuNFyXppkp35cOl3JNdJ0lHy4dLuRroz0ny4dLu+6NdGej5d+ru+6NdJno+Xfq7vujXRnpPl36u77o10ZqPl36u77o10ZqT5eel3fdGsjPS/Lz0u77o10Z6Pl56Xd90ayM1J8vPS7vujXRmo+Xnpd33RroLUfLz0u77o1kZqPl56Xd90a6L0fLz0u77o10Xo+Xnpd33Rroo+Xnpd33Rroo+Xnpd33RrovR8vPS7vujXS0fLz0u77o4xF6T5eel3fdGui9L8vPS7vul4xKGpflx6Xd90nGJQ39f0aX5cel3fdHGJyuON/h/Og6Ndg4JeMTwahRoD4R5QXQcCniml0sMu7zNvhv8AvFWEhDBcXHBNOKwVarhFCEUIRSIRSoRQhFIhFCEUIRQhFCEUiEUIRQlRQkThQhFKkRQhFIhFKhFCEUiEtKEIpUIpQhFdISq1qR7A9pa7FANFs2tvrNPaWOLTgpANVhnOg9dfh/KrXR35Z3pp963OTuxJcbOsEIGZrkltFVRqWY93+oqXEiCG3WK5Uvyz5DT7OCO7JJG5yh1uLPYnKynvAJHkabgzDYppiloqrT6RFCEUIRQhFCEUIRSIQKLkKVwXJvFS9iCS3eRkHoXsKro+l5KBZEit7anuqnmy8R1zSpiDm8xbb+iTwZyT/lBqqicK5BvN1nbh6kJ8SEU30W8nNnLxnjHkrH/SojuGMDCG7tCcGjnYkJTzZycJ0/hb/WuRwxg4wndoS/LndJas3Nzih2Xhb95gfmv41Jh8LpJ3Oa4dQPmuDo+JgQovF8kMZHcmBmA4oVe/opv8qsYOn9HxbBFA31HjYmHSkZv0qGliZDlZSrdzAg/A1bse141mkEZi1RyCLCm12kRQhFCEUIRQhFCElKhWjkVyIn2kXMbLHGlg0jXPWIuFUDeePC1MR5lsGgNpXTW1Whyr5Ny7PnME2UmwZXW+V0JIDC+o1BBHh607AjNit1mpCKFQ1PJFtrw8h9wrOzn57k+y5YZ+Hr+FT9Hcw7029SXJPlA+AxKzoA1gVZCbB0bet7acCD3gb91TI0IRG6q5CsPOBzgnaMaQpEYo1YO2ZszMwBAGgsAMx89N1qjy8rxZ1iUtVRqmUSIpKISUIRQhLQhbuytkTYlssMbOeJGir+0x0FRJuel5RmvHeGjvO4Xldw4Toho0K97G5tQLNipMx/Vx6D1c6n0A86xs9wxJ5Mqyn6neQ9T1KxhaPF7z2K47N2JBhx9TEiH3rXY+bnU/GsrNaSmpo/jRCdmHYLFOZBYzmhb9qgp1FqVIktQiqW1FUqLUIRakSrDi8DHKMsqI47mUMPS9PQZmLAdrQnFp2Gi5cxrhRwqqrtbm6gkuYGaFu7V4/gTceh9K0slwumoVBHAeOw91ncoUXR8N1rbFQ9u8l8RhNZEun6xOsnqd6+tq2mj9NSc9ZCdR3RNh+/UqyNKxIV4szULVso6KEIoQihKkrqiFdubzl8dmiRGi6WKQhrBsrK4FrgkEEEAaeFRJmU46hBoV011FEcteU77RxPTuoQBQiIDfKgJOraXJLE3sKfl4Ags1b0jjVQFPpFuBbfL7qzc0axnb0+25YMRw9fwqfo253Um3rFVmuElCEUiVFCEUiEqKSQACSTYAakk7gBSEgCpQug8l+botaTGXUcIQbMf22HZ8hr4isTpbhY2HWFJ2npYdQx33b1YwJEnlROxdGwmESJQkaqijcqiwrBxo8SO8viuLicSrNrQ0UaFltTS6qktQkqktSoULyp5Qx4KIMwzOxtHGO07fgBcXPiO+p8hIvm30FgF5TMaMIYqo3D7GxeJXPi8TJDmsRBh7R5B3NJqWPePnUuJNysudSBDDqfU62u4JsQ4j7XupsCh+UvJPEQRtNhMXiWyDMyNIxYqNSVYWvYcCNfkZklpKDGeIcaG0VuIFibiwHNGs1xWnyL5fyGRYcWQwchVltZlYmwD20IOgvw434O6R0MwsMSAKEYYHcuYE06tHrqFqyisUoFIlTwKRKkKX0IuO6lBINQi9UnlLzexy3fC2ik35P0TeQ9g+WnhxrXaJ4VxoBEOa5bc/qHr47VAmJBrrWWHuXMcdgpIXMcqFHG9T947x4ivRJeZhTMMRILg5pxCp3scw0cFr09RcIpaJUlCEUqEV0kRQlW6BWamDWK47Sn23LDOPvqfoy93V5pt6wVarhFBQikQrJyRjw0iyRYlQAxGScAloWtpce0h4iqXSkw6E9rQ4ioNoVzouT45jojWhxaRyTiD5qVj2PFh5WgxkK5XAtKupS/YmjYdtO8cR4i1VInZhjtWI87/MK7dIS0xCEaWaKj6Tjm05HJbey8AmFnaKTLGzAdDil1yE9hw3GNtx7vDWmo0V8UGBHdVp7Nm8LkykB7BMy7BVvOb4jeMFJYHaOILS4SWRkxF/qnJ/SLviJ3FWG499u+q9ujZaphuYK4b07HZCDWTMMVZ9Q2Z7ximw7Vnlwz5ZHXEYcszjS8kNwGJHvId/gaQaOlnMPIFR4fZK+FDhTDSRWG+wbHYdqtHJ7aP0iBX9rsv4ON/x0PrWVnZfiIxbgbRuUOZg8VELezcpG1REwktSoXHuc7GSLtFT+qWMx31G/Pe37Vx6VtNCw2GT3k18PBVk048Yr/yK5R/ToWdkCOjZXA1UmwIZb7t+6s9pSQEpEAaag3KZAi8Y21TuJkVEZnICqpZidwUAkk+l6gQmuc9rW3kiidcaA1XnXZmDeaWOKO+d2Ci3C536cBvv4V6NEiNhtL3XC1UwBJoF6QArzUmpqrwJQKRKsWMxKxRtI3ZUEn/QeJ3V3ChmK8MbiumNLnBovKpmB2xMsUuKldiGLRwRXOUyHUtb3UHz0rYwpCWZD1nMBwFRec1ZRpdjorJaGLRa87Mt5ST7Tnw+HUPI7YicAqCbmGH2SB778OIHca6+Bl2MtYKnZcPulZChzEclopDZeekfQLU2xCWVMO6/SMW5GYt1zDfUQxk7mOhYjdu76lQAZQakCxzr6WdS4bLy8w4zERoEJt1RfmTsyGK08ZsqFcuFgiSadmHSSBbnP+piPBRxbifCpDpyOPw2vJONvcEkGRl3VmYrA1g5oph0jvwC1OU+Cw+FgaFFSTEEr0soAKxEMPqoj3+83p5TZCYifENhueSTWttlxsVbPyjXyzplrAxopqgChNSLT5e60ytMsyilQilQilCFvGstGP4jt58VIFyxTbvX/WrHRnPduTT1gtVxRNpKKISUiVWbkaIHEsU/ULZSk416NtdHXih7xqKoNNtYdTW225XLQaCdHbxj4NtKVbmLbtoVmD9GPomNByb4Zh1jFfc8be3E3ED01FUfN/DiXYHLdsV8W8YfipTnfU26uwjApDDl/JMWQF34fEDVUzbiG9qJuPcdeBopT8OJ1H3gjW1/2uWFv1txP/0MM/FJIHmHQyXXGQaRnjLGuvR34so6ytxGncaNUu5B5wu2j3cuQ9kE8cy2C/nfpJsruNxGBTzjmOTHRj6yMqmKTQB79USEW7Li6nubzpdcn8UXi/161zxDRWSfzXVLDljTqvGYW/saVcLigqn8nxIDRHgCeyD4g3Qjyqo0xKB8PXZhaN2ITb9aPL1dz4djvXz7VdLVklWJCKEqhOUXJbD43L0wYMugdDlYDfl3EEeY7++rCT0lGlKhlKHApmJBa+9a8M+B2XF0fSJGASxUtmlZuLFR1idBwp17J3SETXLSe4DtSAw4QpVc/wCWnL04pTDAGjhPbY/nJB3WB6q+F7nw3VoNG6IbLHjIhq7uCiRpgvsFyk+bzaezYWCjOmIbq9JMBY39lGXRAfG1+81H0vLz0VtlCwYC/rrf1di7l3wmnauoWrJKwTgKRFVVOVsrTyxYOI6sQ0h4Ku8FvAC7HyFaDQsoXHjM7B5lWMpqwWOmX3C7afdijHkikcysPyLCgRxIf0z6lV8S5Bdu5a0hLXHWPNbYNv8AdONbFhsENv50W1x6I+wsG25YUxDJfFy9bFTG+HS18vsicr3C2VBxtfhSAkfiO5xu9fROmG1/7LDshs55zx1a7b3HBIEeD6mO742XSRh1jEG3xK3vn2m4ajvNJazkt5x7veK65Ex+LEsgsuF2tTE7MhinKfo/5PhfrMVJ1JJU1y33wwn73/oJzOQy1xvPkPf2KfE/tExyYTbQ047XeQ9mF5UYaGDDtFcS4glc7qfqoQDcohHbbvO4bhxqw0WxrJprbzb1WKv0xFjR5R0Tmw6igxdbechkqXWsWORXSEUISilSLdFZV5q4napITJRofSrDRn5pGzzCaiXLXIq8omklqSiVJSIV82DsWPD4ZJMWjWxJurL+cgVR1HA3NmzklTwC8ax2kdKQZmadLNFQy8jpG+m6lq02hJeYaHRIRoaXG4jblsUlIphQRYj6/BuT0U8epjPvRk9k+9Ge71qIeSKOtbgR5eiuRSO8xIHIjDnNOO/PY4JGURosOIPSYVyTBiUFzETvKju9+I68RrvCNUarrWm45e8koJiPMaANWKOcw/V7wd2pWwzXSCVgsyAHCYgHqSJe6Jn4qd6twOnkFpsY68c0++5N8Y0B0eGKsNkRmIOJpnnmLUGYhjiBHZhePG4e1rhtGcDgG4+64HeKWtDr02OHv3VJxYLRLl1h5UJ264dXeEv0O6nDBiwI6fBSbi2l2iHcSBa2lnTxo1QRxfW30XJjUcJgihHIijwd7wKuHJ3aQxECP7XZcdzjf8dD61hZ6X4iMWi68bvsoM1B4mIW4YblJWqJVR1E7W5Q4bCkLPMqMdQupa3eVUEgeJqZLyExMDWhtqM7vFNuitbeU7Z+Cwrr0sMcDByW6RFQ5yTqSwGpveiPGmmHi4rnAjAkoaGG0ALBtbknhMQpEkKAn20ARx3EMPxuK7l9JzMA1a8kZG0IdBY7BcQ5TbFbB4h4WNwLFW95DqrW+R8Qa3EpMtmYIitx7jiq2IzUdRdd5sdrNiMEM5JeJjGWO9lADIT6MB+7WR07LtgzOs25wr14+qnyry5luCtGNxKxRtI/ZUEnx7gPEmw9aqYMJ0V4Y3FS2ML3BrbyqJEJGU2t9KxxO/QRYXezE+yGyn9xPGt5AgiFDENl5s3D7q1eWB1T+XB/8n/bxKZIYmF9foWGOVF3HEzHU/xWuT7KADfTh1T/AAt7z77l20RWmn/OiWn9Dft3u3J/SSrIGIz46a3RoB/dkI6py7lbLuB7C6nXcVcHV+s3bPfcgMhOh6oNILLz0z6VvOJsCbAhS+HwpDzsD0+JB6qL7aI57KD2n9rytSAEchlpxOXvNdPLYgEeZGrDHMZnkSMTkMEmGW14MF1mKnp8UeqMntBWP5qLvJ1a3oUb0IXWfdwXUQ1pHnLB9MO+3bmdlwWKTYsOISTC4c9JKFMn0htFZ0ItHGvBDcjMdT5UN0jC0e9sSlRWjjsOW6/aoWlIUzMS+vE5IrY3zdt2YLm8kZUlWBDAkEHQgjQg1u2Oa9oc01BtCxZBBoU2u0iKEJ0e8eYpULeSskpCZKP69RVloz8/qKaiXLAy1oKJiqaRXJC6Vk5A8nvpmJAYXijs8ncdeqn7xHwBrP8ACTSvy6TLm893Jb5nq8aKTKQeNfbcL11TlliEjjTpIRLEWsw1DJpoyOOyfv3V5xoCJSJE1hWoFe29amThPiRKQ36rgLMjsIxCrEGHaJWkwbDE4Y26aBx11H+9iG63CRe6tS1paCYfKGI9fVTYj2xXCHNDi4g5rxd1HyPimYZVyO2GBlgbWfBufrIwPbQjVgOEi6jS430NpQlloxHvxRF1tdrZg6rxzYguOw5VxBsyTAqCLKS0uDY9V7DpsJIeDDx4jstvFjScnVzb3g++3xU8YYtQA2MMPpiDZ7qMVlySB1vlbEBeo2+PHYcixUn2my6d5tbtAV1yqjpYZOCZrDLDSohk2jGE/MZCvu9Y44gQqRsQjMXwkjHrQ4gWLYdzwJIUX3XyNxNIAKUFxu2HJK57gS94q4CkQC5zMHjd6ixSew8cEnWS2WPEkq67uixa9pbcM17gfbA4VUaZleOg8a0Wj2R5piJDJhmGTUstB6TDceq5XG1ZBVy4Hj8BLjNqSw3+seeRbtuVULfIIunkK9ChxYctJtf9IaDZ7xKqyC+IRtXTOb/k/NgTiYpGDR5o2jYXAJKsJDY7jog9KzOl52DNMhxGX21GV3sKZAhlhIKuFqo6qQuKc7k6tj7DekSK3g12e3wda3GgWFsoCcSSPDyVdMmr1duaPZ7R4Iuwt0sjOo+wAEB9SrHyIqk4QxmvmAwfSLd5tUmVbRlc1v8AKmdZJBAxtDGOmxJHuAjJGPtMSAPFlPCndBygNYz7vLHtuVxLB0NvGNHKPJZvN53AKGlLNnzEJLMuaZuGFwgtkiA72GTTeRkHtGtIamuBN+xuSkMDG6tOU1ho0dOJidwOO/JIrXaIpHdrWweGNjlXecTKDpckZtdDa56qi/ORA/hHmV3SgeHusvivzPQbuu+5omRJpIkUg1/veNa5Wx3xRnewJ7utIfs0AXhp3u8gnHEVa6I3/ThDxd97GjajIrRaE4fBA6udZsUy9w9og8OyvG5pKAtssb3n32JdZzYtT+JGwH0sHl4nrQEaeKyhcLgVOrNc9Iw4se1NJ4DQbtKS17bOSz32rqrIEWrvxY5wGHk0bb1McjcRF0zR4eK0aoS0z6yyNmUC/BBq3VG+16ptNuZ8MGsH1C3OwpidhRgwRI7+Ubmi4Dz3qpc52yBn+lxgZXIWTLewexyvqBvAIPivea0fBKfOp8FFNrbW1pdiL8LxsOSy+kZfVIiDG9UOtqqtFCE6PePMffSOsBQt9KyakpGH9eoqx0af2gbj4JiLzVjZK0lFGBWMrSELqq7nzebD+i4NMwtJL9Y/eMw6q+i29b14rwq0n8ZPuDTyWckdV56z3ALQSkLi4YzNq3eU74hI1bDLnIbroVDq8ZU3DIe0L23a1E0HNtl4xLnAVFLbjarKWhwIj9WOaDAiyhVNw5gkkzwOcDigdEZj0DN3K++O/c2nCtk0sdymHVPcrOII8JmrGHHQsxzh67xbtT8YPrR06nBYsG6zppBKfebL2b++lxqbiunc7lcl2eB9/wB01C/KPEnjYWLDzm7vQ9SSVWWSzhIMSw7h9ExiHvt1Rm7x1SfdNFodbY7uK5Go6HyCXwx/PDOzGzt3hMyLlZCriNTmeE3M+CfT66InV491/C19bNRS8UsyxbtGxJrOLg8EFxsDvpiDouyclkjvmElmDANJk3TIOzjIP94uudePWuNWstM8b6Y/qG3NcB1KFllDQV+k4w3fpP0lPZM2YSMBnyLI4PV6T/0uOQ9zdlrWtmN9ToEawION/k7yK5B1aFguqWjZ9cM7r29yt+xMYZogWFpFJSVeKyLow/H1rBaQljLRyzC8bvtcoUeGGP5NoNoOw3Kq8rOSkv0lMfgbdOpBeI6CSwy3UnS5XqkaXGo132mjtJwjBMrM802A5bD5FQIsI62u29SOF5bYewGJEmFk4xzI6i/HK9rMPh5VGi6Gj1rBIe3MEd67Edv1WLU2xy/iClcCr4qbcoRHKKe9ja7eQ394p6W0JEJDpkhjd4qfRcumBc20qs8n+bvEYmUz7QJUM2dkuOllJNyGtog+fDTfVpN6bgS7OLlqEiwZD1TLIDnGr11DFTJh4SxAVI10UaAACyqBw4AVlGNfMRaVqXG0+JVlChl7gxuNippVtc653MgeRP12KYXhw37EanM3dcjurfQYLYMMQwLsMzgOq8qw1gTyTQUIB6LPqfvcbGrCqX/3xZif/dzjtOx0th49e4E38crlK7fM+gTmtT9FB/22nAfrf2prnquTISshtNiAPrMS2n5Phl9waC9gN19LLXJNhtvvOJ2DYnG84DVtba1huYOm8540v67UsqapG0eZwfqcDHqsZPtYhhqzbiRv7yo0pDgCNzR5rphsc9rqA86KbzsYMBl3VKJQOlHS/leKOiwR6wRW3KxTRre4nV0NzQ7ncrlOyFwXbK8V+F+FCxeec7aK55m3JLtBFDZ9oS9JIBZcLCRZB7jsvViHgtzSPArWManIe7ES5eW6kizVab4jsdoraeuzcrDyUmndmLQiDDhbRRquUXuOsb9Zzb2jWd03OMiQxCbSw1oMLDeok1Bgw7nl7zznHwyG5SOP2P0+HlglIIkFrgdk2GVvMMAaqpafMtMsjwrC09uY7LFBjNbEaWrz5isO0bvG4syMVYdzKbH5ivcYMVsaG2Iy5wBG4rMOaWkgrFTi5WSAdYf1uF6bjGkNx2FKL1vJWWUlLbWp+jzSZZ1+BTETmlDR1q6KJVSXJXZP0nFwxEXUtmfuyJ1mB8wLetVGnJ34GQix8QLN5sHeaqRLM4yKGr0Blr5/qTaVpUhFKkUbtXYUGIH1qAng40cfvDf5GpktPRpfmOsyNyegzUWCasNPBVzEbCxOHUpHlxWG44eXeP2D7J36qR5GtLJ6fhuGpFFN9o+ymcfLx3a76w39NvmMe/eovDBWBii6y3JbAYk5WVjvOHlNut3bj3hqvWOa9vINQcD5FORQ5pEWLYcIsO3+dvjghE1AQyHotykAY7CW7hp00VuHcfZ49U32fzD1C4cbKuoNbEflxN/QdtzSoLhSu4nMnRdlmG+XC37Eg9qA2uN3Cyi27u8RkcwuHWEh14sOteB0X5t6LxdiiNQLWCneQBpGyucrqO6GQki2+KS269LT37wPcVw4nGuG+otB2ubgfrZXFSWxMT0co1JV8sblt+YXEEjDg3VaJ/toL7xVLpuU42Dxjb2+Hu/aNqbiDWZSlKVIp2uA2W67f0k5K12rGKEgrelDiLkJQtt1BcTehLauUqrnKLF3cICLR2Y37HTWLR5/sooaVvJBxrUaAlL5h24evvJSoLaNrnZZfS402u5o3nJQhTgAx0ZQCbOQRmcMx7LuOtI57CELvNq02r7954nAKQHY1GB2WWCmYbcwfU6puCYRm00bMoJt9WHiG4E/oMKuncX0PdbmlfdLPJvinAS226h30cf64h7GpC9rSZ8gPVGIykNl3dFgYN6rrbPpvOo3HkmltabfJo804Gg8jVrjq1sr0orsTsRJGIkyuThYm3xLZ8biBw6TdkB7jYa7mpDyRbyR/wCR35LtpMV2s0cY4YmyGzdnTtW/s/ZeIkXLBGMFAdCxuZ5B9ttGI8OqNeNVE1pmDAGpD7Bf1lcxIkFrtaM7jX9jRuF3ip7ZHJeDD2IXO49t9SP2RuX01rNzOk40aytBkFGjz0aNY40GQuUzaq9RUWoSri/OzsvosYJQOrMob99eq/yyH1r1ngZO8fImCb4Zp1G0eYVJpCHqxNbNUmteoCyYbtDyP/SaYmvyX7ium3rdWswpCyIOsPX7jU2SNJhm9MxOaVsFK1ygq+c0WAvLPMR2UVB5uczfJB8a89/xCm9WWhS4POcSdzR6lWmjGVc52Vi6flrydXNUFaVFU0rRVImlaWqFobT2RDiBaVA3cdzDyYaipUvORoB/DdTZgnYMeJCNWGigcdsCVQLH6Qi9gM2TFRd3Q4gfc2nhWlleEDH0bHFNvu0d6kMjwySeYTfQVa7+JvmLVFFMxcaliLyAoVkNje8+HU3e366LrDfWhhRWRRrMNR7vGO8Wro8gA3AXW1H+1xu/gfYktx0IILalWDDss+bsvpoW0DDSQKbPTwHv37zTZy6sqY0peNgwNsMkVasInDZrJKwuVJWOQ3towDWvfqLqdbrETqrFuC5rqihOFxTnEubSrmi42uA3WV2mzIuAsIpZcHt5ci9Ik2e1mtBLYkaZhZdAbXtwvWMmNCTAiO4ttW4KO+Xt5Lm0/jb6rP8A7di92b/kS/8AjTPyWc6C44g9Jv8AM31R/t2L3Z/+RL/40nyWc6CX4d3Sb/M31SScoIwCQkxIBsvQyi5toLlbClGhZskValEuSec3+ZvqqriMVlDO4k3ksxhcAktcnri2rBSAdLLCp0VgdrCayDDaxoNAKXFS2QXPcGtLd2sPI5Vu/URaRTL0dxbvvpa5Njc6OdbE3IY2uc0hvZA/QU9+/dq4DqH3uw7LLaclgpVya9rAsRZjmBYGRHa9sypbPi3+1YRruGlNvIaKuNl9t338AnWA1o0XWWUBAyJuhjZa84qSwOyJ5Gzi8N988tnxbDuRR1YBa4sNR41RzenYMKyFynZ/e4dVVy6JCa3VdygPpbYwb8XnepzZewIYOsq5n4yP1nJ4m53elqzMzpGPMc40GQ92pmLNRIooTQZCwDqUpaoKYRahKktQlRahKqJzv4HPg1kG+KQG/wBl+oR/Fk+FbLgTNcXPmEbntPaLR3VUHSDKwq5Fcar1hUiy4bteh+6o05ZAduXTb1uLWZUhZo+0vmB+FSZY0jMO0eKZdzSt3LWyUFdX5rcNlwbN78rH0UKo+YNeP8P4+vpFkPosHeSfRXejW0hE5lXG1YZWCguUfKrD4IhZCzORcIgBYL7xuQAPM1aaP0PMToLmUDRifJMxY7YdhUns7GpPEksZuji4O49xBHeCCPSoU1LPlophRLwnGvDhUKG5WcqosCozAvKwusSkAke8x9lfH4A1O0ZoiLPGosaLz5DNNRY7Ye9c1xnOdjS10EKLwXIWPqxbX4CtUzg3JNFHaxOdaeCiGbeVK7A51bsExsaqD+livYeLRm5t4g+lQpzgy2mtLuNcjj1+qcZNdJdDnwsOIRWIWRSAyODrrqGR11HmDWZhxo8pEIaS0i8eqnQ4pba039+/NROK2E6klGz3Nzm0kuNzEiwcjQA3V/t8K0cnwjB5MwOseYTnGNIpSnh9t1rf0qDxu0JsNgE6GR4z9LxCnLoSAdxArQiL+EHQzYSexTYErBmZ4iM0O/CYbepQH9rMb/iZf4q542J0lbfJ5H/Kaj+1uN/xMv8AFRx0TpFHyaR/ymo/tbjf8TL/ABUnHROkUvyaR/ympf7XY3/Ey/xUvHROkj5NI/5QUxs7bE+IwOP6aV5Mq4fKGN7ZpgDbTwFdsiOcx2sa3KumZKXl5yX4pgbUurTY1TWD2FI9swEa6doBm0va0fZFr6F724KlUk5wggw+TBGsc8PuoRiNbt95376U2uKnMDsqOIllF3O+RiWkbzY6+g0rLzU/HmTWI7qwTTornCmGQsHYqjym5zcPhnMUSHEOpsxDBY1PEZ7G5HgLeNW0lwejR2B8R2oDcKVP2UOJNNaaC1b3Ivl5FtBjFkaKYLmyE5lZRoSr2FyLjQgb+OtmNJ6FiSbOMDtZt2RC7hTAiGlxVo+lJmK50zDeuYXHHUXvVQIMQjW1TTOhT+sM1lFcEEXrpFqRKmhgeI8a6LSLSEoKhOW+G6TAYpbX+qZvVOuPmtW2gY3FaSgO/UB22eaZmG60Jw2Lz1XuizqzYXefL8RUOf8A3d3V4rtl63VrNp9ZF7S/tD76fgmkRu8eKadcpK1bRQF2Tm9jtgIfHpD8ZXrxHhm7W0vE2Bo/8Qr+RsgDr8VYjWWArYFKquT7P5Jz7Td8XI4jjlclSQWcrewyrcWAAABJ4Vv5jSsvoxjZZoLnNAsHmdt6rhBdFJeSul7I2YmGhSFL5UFrnebksxPmSTWLnJl83HMV15w7gFOY0MbQLl2zeTsu1p5cS7ZIS5Ga12IHZRB4LYX3eetbWZnoOiYDIDRV1LvEneVAbDdGcXG5WmPmzwIFmWRz3mRgfglhWeicJZ0mzVHVXxUkSsPao/anNRhnH1MkkTcLnpE9QbN/mp6BwojtP4rA4bLD6Ll0q3ApObxZ8HNLs7E+yvTQMNVZC1nyHuuQbbwc1dabEGagNnYOeq7PZXaLt1EQKsOoVfCtZeqlLnnKhfyP/wCfivvNejSv7lD3DwV3o/8Afj/pM8lTCtdrRJclCSqDHQlqjLQhWbk0v5Hj/PBj/wDYrtv5b9w81TaS/e5f/qf0rp+WvM6rPKucvcdJFhSkH56d0gi7w0hsTcbrKG14VbaFgMizOtE5rAXHqTMZxDaDGxQj832Bw2EbpYpJpAvWkQSNKXtp0aJ2Rfwt3k1YM03NzE0BDcGtrcaAU2k47upccQxrLbSoLmq5IYiPEDFTxtEqIwUOMruzDKeodQoBO+2tqn6e0lAMAwIbg4ml1tALb03LQna2sVrc9Ox1TEQ4hR+eVlfxeO1m8yrAfuV1wamS+A6EfpNm4/dE22jg7NSPNfsLC4rBkyxXkjlZC6vIhYEB1PUYe9b92mdOzszKx28W6wi4gG0WYhdy0Nj22hQnOps1MJLCmHMiK8bMwMsr3Oaw7bGpegpl81Cc+LQkGlwGGxcTLQwgNV15pMCi4BJQgEkhkzv7TBZXC3PhVJwijPM1xZNgAoN4UqUaAyqtu0480Mq98bj4qRVPKu1Y7HZOHipD7WkLzQBX0KQswsuGGp8vxFQdI/u56vFdw+ctxazikLNxHmPvpxpo4FNlSRFbhV67PyBN8BB5P8pHrw7hi0jTEX/b/SFfSZ/Bb7xU+VvpWaaaFSlXeQ2JHQfRjpLhi0TrxsrEI4HcRbXzq605BdxwmGirYgBB20uTEBw1dXEKwulwR3i1VDDquBTxUByFQJg0i3PC0kcg7pFdr387g+RFW2naumzEwcGlp2UTMvYymSn7VS0sTyaVpCEKtbVKnaeCVe2sWIZ/CNlVVv5sPlVzLNcNGR3G4lgG+qZcfxWjerCVqjT659yoT8k/+fiPuJr0iS/cYe4eCutH/vv/AEm+IVN6OnFoKpRHSURVP6KuqJKpDF4UlEtVZOTcf5Jjf28F/wD0Gu/+S87FTaRP7VA3RP6F0rLXmFVQKu8qLDEbOLdn6SR4ZjDIE/zEVc6LBMGZDb+L8xXuTMU8pu9WO1UykJLUIXMueiQEYWPjeR/IdVR+PwrYcFYZ/FfuHiVDnDcFn5mIrQYjuMq/EIL/AHim+FX5kIbD4hdSVxUHzzrfFwjuh++R/wDSpvBgfszj+ryC4nOcNyu/NpFl2bhx/wAQ/GZzVDp91Z5/V4BSpX8oe8VYMbpG5+w3/SarJcVitG0eKfcbCvNSx6CvowttWWqssKW+X9fKq3SlkDrCchc5Z1rOKSsku6uym1KtW5Fyrl13m0lzYFR7jyL8Wz/99eM8OoWppUuNzmNPZUeSvJB1YPWVaaxxUxUvlryclMgxmCJWdRZ1XRpANAy95sACp3gDusdPobScLU+EmgCw3E3DYdmRwUaNCNddl6g9nc5kydXEQq5GhZSY3uNDdSCL/CrOZ4MwIlsFxb3j1TLZtw5wTcdy0h6Q4jDdLDMQBIjIrQzgdnPZ7hhuDDW2ldQNDRRC+HmC17BcRUObus7kjphtdZth8Vu4fnQFvrMMb/ZfT4EaVGicFrfw4naPQroTmYWrtHnNkYEQwqh952zkeSgAffT0DgvBaaxXl2wWepXLpw4BTvILYkq9Ji8UWM8wAGbtLHodR7JNhpwCjyqs07OQiGysvTUbfS6uXV4p6XYee68q3ZazWqpKofKeL8lP/v5vmhr0SRH7FD3DwVzo80m/+kP6gql0VPUV9rJ4hooudZL0VLRFUhipKJaqxcnorYTF+MuC/wDuNdOsgv3Konz+1Qd0T+ldBtXl9FRqD5Z7KbEYVljv0qESR2350NwAe8i4HiRVpoWbEtNtc/mnkncfumo7NdlBeoPk7zgxOoTFfVSjQvY9G579NUPeDp41aaR4NxWvL5W1pwraN2YTUKaFKPvUvjeWeCjUt06v3LH12PhpoPW1VsHQM9EdqlmrtNgTxmIYF65Fyn2y2MnaZxlHZRd+RBew+ZJ8TW90fJNk4AhN6zmVXRYhe6q6vyA2QcNg0DizuTK44gtYKD4hQt/G9YXT82JicOqbG8keferKWZqMtxVE52xfGp/wE/65K0XBn90P8R8Ao03zxuV+5BrbZ+G/Y/7mNZnTh/b4m8eAUyX/ACwt3lHNkwuIbuik+OQ2+dNaJhcbPQWZvb4hdxnasNx2Fefujr6GWYSsth6/gaqdMfkt3+RT0HnIQVnVJWSUaV0U2pQ1uYRqxp2BV7r10fmmxXVniPBlceoKt/0r8a80/wAQ5W2BH3tPiPNWmjn2Ob1roNq8zICskV0EKF23yWw2K1lj6/6xOq/qR2vW9WsnpaalOSx1RkbR9upNPgsfeFU8VzWi/wBViSB3OgY/xKR91XkLhTZ+JD7D6hR3SmRWKHmta/XxIt9mM3+bU47hTDpyYZ6z9lyJM4lWjYXIrC4UhgpkkG55LEg96qBYedr+NU05pyamRq11W5DzN6kQ5djLVYJXCgliABvJNgPM1UtYXGjRUp8Ak0Ci8RtgW+rF+IZtFI4sq6Fh9rRftVfSfB+NFo6MdUd/2Twg053Z65brTsVa2wC2DJOpONkJ074+6tUyC2FBENtwsVlKUbOD/SH9SrRiPcfhSUVzrtzSiLwpAEa4zSdH4UtCjWGaCtJqpahT+w9MJiSP1uF8d0pO6nA0OY5pxVTO/vULdE/pVqi2sv6QW0uWGq24MwGqj7Wq/aNY+d4PRoVsI6w7D91VcVXm9nu/dfsUgjggEEEHcRqD5Gs85paS1woU2QQaFU/lVyCjxLGWFuilOraXjc95A1U+I+FaDRvCGJLNEKMNZouzHqo0WWDzUWFU5ubnG3taIj3uk0+a3+VaAcJJClan+VR/hYis/Jjm9SBxLiWErqbqgH1angTfVyPIDwqk0lwkdFaYcuC0G8m/qyUiFKhpq5Xesqpq0dp7IhxAtPEkgG7MNV/ZbePQ1Klp2PLGsJxHh2XLlzGuvC19h7EXCBkieQxHVYmIZYzclshtmsb7iTu8TT07pB05R0Ro1he4WV34WIhwwywXKM5x8V0eBkHGQog9Wu3+VWq54HS3HaWhnBoLuwUHeQmJ12rBO2xcYIr29UCSXsjz/CqbTB5DRt8k9BvKxrVApKyybq7TakVOg8h91bWVNYLDsHgoDxyirLzfbQ6HGx30WQGI+bWK/wCYKPWqDhfI/F6KiAC1nLHVf3VUiTfqRRtsXZa8LrZQq9S2rvVzSIouQilKFjnmVAWdgqjeSQB8a7ZDc92qwVOxdNaXGjRUqFxHKDMCYAMg0M8pKQg+HFz4DWtBKaAiP5UY0Hf77VMEpqkCIbT9LbXeg61GSyFmBcs7WzKXUA29+OA9SJOPSSXPcK08tJQJYUhtptxTtwIaABcaHuLr3H9LO1Kr3v3mxvdjcnstc9ZidwY2Jt1Qi3apaaIp7HXsG0CwfUSbE7BySxBuinZELFyAsZW5BNx1d2Vb6bwunaW6XYoiiHEI4xgJApefXbTedhpPQRYgqC2JlBOtssWl9wPU399ZSPwjiCI4Q2gtBsOaiObLg0ENva71T+gn/wAVL/DD/wCFNDhLMdAd6TVgf5Q7Xf8Ask6Gf/FS/wAEP/hSf8TR+gO9Lqy/+UO13qsc8eJCkpiXLAGwKQ2J7r5Kch8JYheA9oAxStZLVthim93qoDG4qaZMsk5ZCVaxSNbgHOCerpopJ32s2hyNfWc4VrUKZCZBgv1mQ6G0Xk32Z7fDpBNdyDfiCTe7CxHaNx1lI4kXYXuwkWzUpSNaPdP7HYDYbhqusTI5mQkoWRrZmKKCbe/JAvVlQ/rYreIqFNSMCZFIra7cU9QEUdQi60kdQcbWn9L7MipLD8oAoUzgBG0WeMl4GP7W9D4NrWUneDsSHV0E6wyx99ibMprEiHeL2mxw6sd4UxFKrAMpDKdxBuD5EVnYjHQ3arwQdqilpaaGwpxrhCShCShKkpUq5pztY+7QwA9kGRvM9VPkG+Nen/4fSVGRZo40aOq0+SqtJPuZ1rntq9IVWm4jco8T+FUmmbmdfkpEHFY1qiT6zMK7Ta3Ij1V8h91bORtlmbgoMTnFZI3KkEGxBBB7iNQakuaHAtdcVwDS0LvWwNpjE4eOYe0vWHc40cehBr550zo90hOxJc3NNm1ptHd4LRQYgiMDlIVW4JxYsTiUjXM7BV7ybCnIcN8VwbDaSdi7YxzzqtFSoCTlG8pK4OMvbtSv1Y0Heb7h5keRrQyegHv5UY02DzKsPgWQQHTLqZNFpKiSRI5Jb6ZIurMxyYODxJ0zfIHxrTS8pBgCkNo955qSSYbbBxTTcBbEduy8kGfMRJnz5TlGIZOop/V4OD2m8beOlSa4++pc8Xq8jVpW3UBtIziOwGxOOma+liC+b6whj2TMf0059mIdVeO6ulxStKW5Ussx1ei0YvvOCyC97Ea3YWY369rurvxIXWV+A6g3ml9+/NNkC/ZhlgQN9jBieUVvbMg6SReIAEjEixKk3jzDgZGXpCOCpGKptNznw8vqg8p1g3Yn3sTUTkNJ6uvH+UGm0lxVlrCKCovaPKHDQG0s6K3u3zMPNVuRU2Bo2ajisNhpnd4rh0Rjbytf+1mFtdmdV95oZlT+Ipanvk01cACcg5pPik45nsKTwmLjlXNE6uvvKQw8riq2PAiwXasVpacinWuBtBUBtWHo5Tvs15Ey9rTrTKv2lP1yj/iD2q2egJ7joHFuNrfDBTofLZ3Gt2TSdh5h/wBpwUeTbTS91FlNlvbNGEb2QwOaJ+Fyh0tV979+Se1a27779tRjS57cRR4WEG+W1zdiUA+rYuD1uhP6DED2o+y3DfSe/e1OU1a1ytxoMNbpsODuc1IMRa758mY5TOE+qduMWNw/st4geOu+uTn3+q74uvI1a0t1SbQM4TsRsTV+qcZW+hytqOtnwU/ira5PmB4VFmZKBMDVitHvLJOAmI01HGtF+ERu8Y+alY+UjRMI8ZGYmO6QdaNx7ykXuPEE+lZWc4PRGWwTXYfIqP8ABNjN15Z2sMriN/sKegnV1DIwZTuIIIPqKz0WE+G7VeCDtUFzHMNHChT6bXKa7AAk6Aak9wG8101pcQ0XlLVcH5R7SOJxMsvBm6vgg0QfAD419BaF0eJCShy+IFu82nvWcmInGRC5RtqtEysWI4ev4VRaZNrBv8lIgYpoFUifWcmu1wtiHsjyFbHRxrLM3eagReeU+ppTavfNdtzo5GwznqydaPwkA1H7wHxUd9YDh3ocx5YTsIcqHY7a3/5Nu4lWMhGo7UON29dOxGbK2TtWOX9q2nzryWEA+I1uZA71cNpW25ULGRojZsbKZ5uGHjbRT3SSDRf2V1r0mDKwpduq0U2DzWihPfEFJRmozpuF+4G/ee5ZMbIco+lnoo9DHgYQFZr7i49i/e12PACpBu5XYm4LRrH4blOxiutA3Z9VmZISShjkSVN+sWAi0A4h5zvHebnMfsil2Hs9UjdUaz4bv4orvBn2s32JelJLMZB1BaTEKPq4FO6DCLuLndmHyGpWvvLcuNQABoaeVcw3vPSiHLYnXy206LIuYDf9FiNryv72Ie9hxF+Glj3u+65prfqqafxuH0jJjcc08ZQDnXKgQM6X1jgveLD3/WStZmO+xoNKW+/7rkgk8k1JNAc34u/hYLG7VaNjYZkju/5xyXk/aPsjwAsPSvPNKzhmZkuFwsHvaq+Ye0uozmiwbs+u9ULnB5YOJGw2HYqF0lddGLcUU8AOJ77jhrotBaIZxYmIwqTaBkM957lVzEY11WqZ5A8l0hiSeRQ08gDgsL9GraqFvua2pO/W1V+nNLPiRXS8I0a2w0xOPULk5AggDWN6t2ImVFZnICqCWJ3BQLknwtWehhz4gay0k0Uk3WrnfLdP9nTw4nCERmQsJIhokmWxuVHA3IPjYjWtbod50hAfLTI1g24m8V25j+6iRhxbg5qt85+lYZJYtGISaIneHAzAH5qfM1RS0R2jZ4tJuOqd2fmrGWitBBdzSKHcb/earpIYAotwysUjPtx3viMGe5kbroeFegggio97FZ0LSQ43EVOR+iJuIsdnisd82760Oua244qNeIt2cTH4am3Hibv7/dd0LTbydU0/gcfGG/sCaZNQ4kHXGWPEMB0c6j/0+MXcHHvHz3ahK4+9xXWre0t5trmC9v64Zy2JkOYZ444721m2fLrrvL4dt579DmH2hSDIdnoun6p1XxHfwxW+Dx62brUYJiUYYX8oh1MmBm60kdjqYx7VveSx7xSD9NuwpYwAeDMch2EVtgO/Lrs2gLFgYQzZtnytFLxwsjC7EezG56snk2tRY8pBmBquAOw+SdixHMGrOsDm4PaPEC0dVmwq5bHnkeFWmXJJ1gy2K2KsV3HduvWA0lLNlpl0JtwpftFVTzDYbYhEI1bgVW+crbfQwdCp682h7xH7R9ez8e6tPwK0R8XOfEvHIh273Ydl/YquejajNUXlclNeyKjRQlWLEcPI/fWf0xz27ipMG4rFeqZPLZNdptZYeyPX7zWv0UayrevxKhRueU+rBNJ8chUhlJBBBBGhBGoIrlzWvaWuFQbCgGhqF2vkrt8Y3DEkgSqMso4BraOPsnf8RwrwnhDoN2ip4AfluNWHru3t8KLQyscRW1xF6rmBlVGEWAUyTW1xTACw9po1Oka/aOta0G2jL81rIzHPbxs6dVmDB55nYO5LhVyuVw7CbEatLi2P1UI9pkZv/sOptoNaUWGgtOa5inWYHRxqQ7mwxe7KtP6R1ohylZBG7LAP7zi2H1kxOvRRg668F3ne2mlKDldiUj9YOaXtBf8ARDFzf1O3Z4XDY9HJ6IrGAT/dMNvCg78TNffuJud9r9kUuXcPNcOaBrhzv9R+f6G+FnilWRQC35yKN73NycZjDu8Si3vbu8WpK+8ykLXEhvNc4f8Abh+p8cqKQ2dhS8wiY5uibpsS3v4luyl+IQaeYaqfTk78PLloPKdZ69gUeI8NhGI0U1hqsGTBef8AcraDWAqFVrzxta/TTZu10kl/2s7X+detyxHFMpdQeCp3jlFd72PillgikTssikeGmo8wbj0rzCfhOhTL2Pv1j41qrVhq0EI2tgunglivbpEZM3dmBF7ca4lJjiI7ItK6pBSubrNIXIsRyP2i8gjdGbL1RI0gaML3hibhfC1/Ct+3TWjms4xrwK2kUtruzVcYEUmhC63sfAiCCKEG/Roq37yBqfU3rz+dmTMzD4tOcf7KxY3VaAq9tbBZJzGDlWciSF93R4td2vAPuP7Q7q2OgZzjoHFOPKb7B8lbwYmtCESlSyxw6UM/+t6jJJFIzG8cbv17aHCYxf0g4hWsTbuuN6ir0nv7ipLWOB1W8pzRyf8A9IZw3j0SMWBlzICw/veHHZkUbsTDbcdbkjde+4mg/wBx5oAaQyjqD/lvxaeg7wt3LFOFCxh3ZoD/AHfFr+dgYa9FIBrpxXhvU8KSygrdgck6zWLnajQH/XDPNeMxvz6jtMUuaQCdhBidGixam0U/us7Luv8ArF/eFIb+VYcCiEdWGTBGvDudDPObur/SerNNxkiSOYscphxAtbEqBZvdaZF0cG35xdfnSGhNH2HNdwWvhs42SOvDxYcMw2tx2HvsVsw2I+jYUPiJA2RSWkDZwwucmVvauMoFYiflY03pQwIY1nOIA7B4C9UU1Fh67ntGqMqUp1b1xnb21WxUzzP7R0HuoOyo9PnevadE6Mh6PlWy8PC85nE+8FmI8UxXlxUfVmmUUiVYcTvA8PxNZ3TB/FaNnmVJg3LEKp08tq1OLhZItw9fvNa3Q5/ZRvKhR+en3q0TCL0iVSPJ/bL4WYSIdD1XXgyHtAj5jxAqs0toyDpGWdAijaDiCLiE9AiuhPDgr1HJ0qNHAPo+CS3SzNq8nd0hHbY8I101rDA1sFgXo7hxTxEjfiRjzWi4bsgMXH7pEyyoQt8PgYyC775Jn4X9+Q8F3KPmt4oLAldrQXgu5cd1wwaPIDE3ntSSTqyLNImXDpdcLhQdJWHaZz7QvqzcT1RRXE3YBciG5rzChurENsR/RGQy2DC/dmaOQuYrg4ucXnc7sPDa5j+z1bFu4ALQa3YnuTYdCDONp+FD5o6bs9tt22pTlxaKDOo+pw94sIpH5ydtWmYcSO2f3RwoqAKi4XLkwXuPEuPLicqIei0fT5duCs/JvZ5hhAb843XkJ3lm4E+Gg+Nec6WnDMzBINgsHmesqunIwixeTzRYNwUpVbVRVzvl3yHeWRsRhQGZtZIrgEtbtoTpc8Qbd/GtfoXT0OHDECYNKXO2ZH1UOPLknWaqpszbuN2a3RlWVSb9DKhyk967iPMG3nV9MyMnpJocaH9TTb73qOx74Vi6Lsja+0J1BOEihB9qV2F/ERgZvjasjNyWjJdxBjOccmgHvuUxj4jsKKy4cPlHSFS/tFQVW/gCSR8ao4xhl54sENwrf1p8VpaslNpVG8odndPAyjtjrIe5xu14X1HrVho2b+GmGuwuO4+l6kykfiYocbrjuVTfFKyjEOLxy2hxiAarILFZlHAmwYfaDDjXpAcHDWwN6tBBc13w7Tym8uEcxi3y3bAmLFIHEIb8ph62GlG6eEgsI9dDdSSvmymi2tMRdtXRdDLDGp+G+yI3ouz7b+orBHMqq80SZoGsuKwpuBG3Bl4qt7lW9k9WitlQLMQnXQy5zYMR1Hi2HEzGRzNLx9Qt3pJliQBrz4GQkowsJYH4ge5IOK9lhXJ5Izb4JW68V5LeRHbeMHDzBwN47ESt0SJHiPyjBvfoZ07cXf0ZPZYe1E2lBNLHWtzSsHHPMSD+HGHOabnb8wcHD7qt8q9slgmFjbNDDYBgLdK2/OQd1r2t33q90BoWFLufOm18S45Nup10tWM0xNRIkw5rhq22jaq3WoVOkoQloSrXxJ63oPvNZrS5/aBuHiVKg81NWqpOrbrsLlEZ0+NanQh/Zz/EfAKFMDlJ16uExRJekQjNSFFy6Ut8UOklIgwMOiqu6/uRj9JK3Fj3+leaHlG2wBenAiUoyFy4z8T4nJoySNKMQOllHRYKE5Y4VOrtvESH2nO9n4CjnWm4LrVdLnioZ1o77XOOAzOQGAx7AnNjSoGMmCh2GXCQ26iKugly+4ns97a0V+o9S44gOPwcI2C2I7Ek4VzOOQszT/o0iBcMtzi8VYzE6mONjmEbHgT238LCihHJxK54yHEcZg/lQuaM3DHqub/dbuzoExGKSOPXDYQWU8JHvq58WcE+SiqfTc58PL6rDabB5lMxHPgS5iP/ADIt+wYDqHjsV0rz5UyKVIqhzj8pXwcKLEbSylgG9xFtmYePWUDzNaDg/o5k1FL4lrW0szJTEeIWCzFV/mq2UJnlxc31jq4VC3WIewZnJO82ZQDw1q34STrpeGyXhWawtpZZl1pmWZrEuK6Rji4jk6IAyZGyA7i+U5AfC9qxkuIZitETm1Fd1bVMNaWLiuzuU2NgxSmWSYtnAkikLagkXXIeybHSw00r0mNo6Tjy+o1raUsIpZkQVXCK9rrV3GvMVZIpUKl7WgXD4phJphsUMsncjX7Y8VYhvU1u9AT3GwOLde2w7sD5K6gOdHlhqfmQjVu0ZdYs7M1HNhHYNhXuMVhiWgI3yIOu0an4OnqKvaE8nEXKQIzGkTTfy4ljxkbq+TvumjGFwcZEF6VBbFREdSRDoZcvutuYcDr40VryhfiujBaw/CRTyHWw3Yg5VzH05ixYxIIB0sS9LgpjlkhY6o2/omPB13o/EVyTq8ptoN4XeqY54mKdWMy1rhiMxsP1D7hD/kozp+UYCc2Kt3+49vzcy8GG+1HNtFrSgftZ1H8iOy4jxGbTiFQ9r5Omk6PNkzHLmtmy8M1uNbjRoHwsOmSwWky8zcTjKa1baXV2LTqaoCUUIQKEq18R2vQVl9LH9o6gpcHmpoqtTq2zXS4Qp09T9wrT6DP4Tt/kFEmLwlvV0o6QmhCaTQkVg2nyrkmyKURI4wAkSEhFHE+LHiTrWefwfhO+s9gWilOEMWXBIhguN7iTU/bYjHcq3laO8SCKMAJACwQLvYX3ksd7bzQeD8E05Z7kkHhFHhB2q0azr3GtfYwCufJjauDxuIWWZmXEAjLA5XoTlHUWKyi6rvCk3899Y/TsrpPRzzGhsESEMRWrf4hXvFm5SZbTBdLmXbRtbzia327fBWjD8nkRpnzymSZWVpCVzqGPXKdWwJ3eA3VjhwmmbTqNqd/qpkSbe9jIdBqtIIGBpdW21bOxtkx4ZCkdyCbktYsTu4Ad1VE7PRJt4dEwFKBczMy+YfrPW/UJR0UqFUucTky2NhRordNEWKqTYOrWzpfcD1VIvppbS9xfaB0myTilsTmuxyIuPqmI8IvFipfITlH/ALOkkgxavEjkG7KQ0bjQkrvKkW1F9wrR6Y0d8whNiQCCRdbYQcKqNBicWaOXRJOWGCAuMTGxO5UOdz4BFub+lZJuhZ4mnFkbTYO1TONZmoLCbGkx2OXGzxNDDGFEMTi0shUlleRfZGZibHXQDdvtos7D0dJmUgv1nmtSLhW+nvamgwxH65FivNZVSUXoQo7b2ylxMRjY5TcFWtfKR4cbi49amyE46Ui8YBXAjNSZWZdLxA8KLxvJpnEDCfLPCMvTBNWVTeK4zb13XvqK0X/E4IFYZqP1fZSYM81hiN1Ksfbq1uJvpZj3LQ29hY8JN9L6dIidWiyZhKxFpVVA3ZbiOF737rPR2kY+kY2rLQCTia8kbzT77E0/SUNkrxEcVAuNbRlhePCxUzD8qYoppDHE5w0nVeBiNU32uOKkkq28fGtoNAxQa6wtwtUWJwhZFhND2u4xtzhS/PrxCZszlSkDuoRpMPJo8T266cCbGwccGFcDQEZpscKZWpyY4QwI7GlzHNiNucKWHtuOSruNdWkcpmyFmK5rZst+rmtpe1r1o5aFxMFsPIUWZmY5jxnRTe41WC9PphLQhFCVYJzdj6D5CsnpP95d1eAUyFzQmioCcW4RXS4TVGnqfuFaPQJ5DxtCizF4SqpYgKCSTYAC5J7gBvNXpIaKm5RwKoxELIxV1ZGG9XUqw7rqwBpGPa8VaQRstSkEXrGTXSRJQkRekQi9JRKrdye5wMTh7LJ9fGODnrqPsyb/AEN/SshpjgZIT9YkMcW84tuO8elFNgz0SHYbQujbF5aYTE2CyCNz+jksjX7gey3oa8x0pwS0lIVJZrt6TLe0Xjs61aQpuFEuNDtVhvWZpRSUUISUITJYlYWZQw7iAR867ZEezmEjcaIIremw4ZE7CKv7KgfdXT48V4o5xO8lAAFyyXppKi9KhF6ELR2nteHDjNNIqDgCesfJRqfSp8joybnXasvDLtws6zcuXxGMFXGioW3uczeuET/8sg+ap+J+Feg6J4AAUfPv/wBrfM+naq6NpHCGOtc/x2OkmcvK7Ox3sxufLwHhXostKwZWGIUFoa0YBVj3ueauNVr3qRVcopEqL0iVF6EIvQhOBoSrWmbrH+uFZGfNZl+/yUyHzQm3qGu1v99dLlNB0I9f9f68KutCRg2K5h+oWbwo8dtRVWfm127BgsaJcQDkMbJnALdGzFTnsNdysumvWq30pLRI8DVh31BpnemYTg11Spbnc5T4XGvAMMc/Rh80uUrcNlsgzAEgWJ3W103mouiJONA1jEsrSzzXUZ7XUoue1dJhJehCKRCL0ISXpEJb0IUrszlJisPYRTuo90nMn8LXAqqntB6Pnfz4LSc6UPaKFPMmIrOa5WjA86U66SxRyeKloz+I+VZOa/w8kX2wIjmb6OHke9TGaSeOcAVNYfnTw57cMy/s5HHzIqhjf4dTbfy4zDvBHqpDdJQ8QVvJzk4I72lHnGfwJqA7gFpYXBh/3eoTon4OfcnnnGwPvyf8tq4HATS/Rb/MEfHwc+4rVn5zcIOyszfuqB82qTC/w+0k7nuY3rJ8AuTpGELqqKxnOof0WHHm7/8Aao/GreW/w6bfHj9TW+ZPkmXaT6Le1VzaPLzGzXHSCNe6MZf8xu3zrSyfA7RUtQ8XrnNxr3XdyjPnozsablW5ZmYlmJZjvJJJPmTWkZDbDbqsAAyFgUUkk1Kbeu0iS9CEt6QpUXpEJL0iVXzmgwuEkxUgxYjZggMCy2yM1zn0bQsBlsPEnhVXpV0VsMcXWmNO5PQgCbU3ncw+EjxaDCCNTk+uWKwQPfq6LoGIvcDw76NFOiuhHjK0rZXvSRaVsVIWrSqbWtKbsT4msZHfrxXOGJKmtFAkFMrpSJ0roWLlNfvoBINQhN046eX+lXkvpt7RSK2u0XqO6ADchlHefh/OpnzuD0Xd3quPh3Zplh3n4fzpPnkHonu9UfDuzSWHj8P50h05C6J7vVHw7s0WHj8P50nzuF0T3I+Hdmiw8fh/Oj53C6J7knw5zSG3jR87hdE9yX4c5o08fh/Oj53C6J7kfDnNFx4/160fO4XRPcj4c5oJXx+H86T53C6J7vVHEOSXHj8P50vzqD0T3eqOIdmkzDxo+dQeie71RxDkoYePwo+cwMj2D1RxDkucd/yroaYl9vZ90cS5JmHf99L82l9vYk4lyMw7/ka6+ay2Z7CjiXJLjvHz/wBKPmkt0u4+iOKdki47x866GkZbpeKOKdkjTvFL8wlj9YRxbskad4+NL8dL9MJeLdkj1HxFHxsDpjtSajskeo+IpfioJ+sdoS6hyRby+VKJiF0x2hGqck4L5fEUGagi947UahyTWnt2d/f3X328fGqid0kHNLIWN59E8yHS0rXFUifSihCk8RvHkKVcrEaVCQUISNQhJSITTSpEUhSopUiQ0ISUISNSITaEIoQkoQkoSpDQhFCEhpEIpUIoSooCRIaEqKRCShCKVCWkKVFKkRSJUtCF/9k=">
            <a:extLst>
              <a:ext uri="{FF2B5EF4-FFF2-40B4-BE49-F238E27FC236}">
                <a16:creationId xmlns:a16="http://schemas.microsoft.com/office/drawing/2014/main" id="{3A2A9326-88A4-472E-ACD6-0534473194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8547" name="AutoShape 7" descr="data:image/jpeg;base64,/9j/4AAQSkZJRgABAQAAAQABAAD/2wCEAAkGBxQSEhUUEhQWFhUWFxcYFxcYFxgWFRUVFBQXFxUXFBYYHSggHRolHBQUITEhJSkrMC4uFx8zODQsNygtLisBCgoKDg0OGxAQGzQkICYsLCwsLCwsLCwsLC4sLCwsLCwsLCwsLCwsLCwsLCwsLCwsLCwsLCwsLCwsLCwsLCwsLP/AABEIAOAA4QMBEQACEQEDEQH/xAAcAAAABwEBAAAAAAAAAAAAAAAAAQIDBAUGBwj/xABMEAACAQIDAwUKCwYFAwUBAAABAgMAEQQSIQUxQQYTIlFhIzJCUnGBkZOh0QcUFTNTVHJzkrGyFiQ0Q2LBY4Kis/B0g8JEo9Lh8cP/xAAbAQABBQEBAAAAAAAAAAAAAAAAAQIDBAUGB//EAEERAAEDAQMHCgQEBgIDAQEAAAEAAgMRBCExBRITQVFhcSIyUoGRobHB0fAGFDPhI0JichU0U5Ki8YKyQ8LSRBb/2gAMAwEAAhEDEQA/ANjyp5SJg48zasdFXix93bUsEDpnZrUySQRtqVyXavLLFzMTzrIOCoSoA82p89bkVihYMK8Vnune7Wq07bxH083rH99TaCLojsTM9+09qT8t4j6eb1j++l0EXRHYlz37T2ovlrEfTzesf30aCLojsRnv2lF8tYj6eb1j++jQRdEdgRnO2o/lrEfTzesf30CCLojsRnu2ofLWI+nm9Y/vo0EXRHYEme7ah8t4j6eb1j++jQRdEdiXOdtSvlzE/WJvWP76T5eLojsSZz9pQ+XMT9Ym9Y/vpfl4uiOxGe/aUPlvE/WJvWP76Pl4uiOwIz3bSh8t4j6xN6x/fR8vF0R2BGe/ae1D5cxP1ib1j++jQRdEdgRnu2ntR/LuJ+sTesf30vy8XRHYEZ79p7Ufy9ifrE3rH99J8vF0R2I0j9p7UobfxP1ib1j++l+Xi6I7EmkftPah8vYn6xN6x/fR8vF0R2I0j9p7UY2/ivrE3rH99J8vF0R2I0r9pR/L+J+sTesf30vy8XRHYjSv2lH+0GK+sTesf30fLQ9EdiNK/aUP2gxX1ib1je+j5aHojsRpX7SlDlDivrE3rG99L8rD0R2JNK/aUf7RYr6zN6xvfR8rD0R2I0r9pR/tHivrM3rG99HysPQHYk0sm0pa8psWP/Uzesb30nykPRHYjTSbVY7N5eY2FgeeMg4rJ0gfPv8AbUT7BA8YU4J7bTI3XVdd5IcqI8fFmUZZFsJEvfKTuIPFTY2PZWHabM6B1DhqK0IZhIKhX9V1MuBfCVjC+LKk6IoAHVfU/wBvRW3k1oEWdtKz7WeXRU+weT8+McrAt8ouzE5VUHdcnrq5LMyIVeVEyNzzQKPtzY8uElMU65Wtca3DKdzKRvGhpYpmytzmlDmFpoVX3qVJRFehKhekQhelQjvQkQvQhAUIR0FIn4cHI/eRu3kUn8qqy22zxfUkA4kKZlnlfzWk9SnR8nMUd0L+ew/M1Qd8Q5OZjKOqp8Apxk60n8ngnf2Vxf0J/En/AMqh/wD6fJv9T/F3on/wu1dHvHqktyZxQ/kt5ip/I1I34jya7/y9xHkmnJlqH5e8eqiT7LmTvopB/lNvTV2LKtjl5krT1hQPsk7MWHsUQirwcCKgqAilxQNKkQvSpEd6EUR0IQvSoR3oSIXoQjBpUisMHsbESoZI4ZHRd7KpK6b9eNRulY12aSKpwY4ioCg1ImLV/Bpjmi2hCAdJLxsOsMpI/wBQWqOUGB0BJ1KayupIAu8Vzi1l515dN++y+b9Irfyf9AdazrT9Qqf8H/LBMAZFlRmSTKbrbMrLfgSLix9lJbLK6YAtN4ToJQy4qFy75TjHzq6IVRFyre2Y63Ja27ydlPsdnMLTXEpJZM8rM1bUSKhKhQhHQkQoQrDZmxZp/m0JHjHRR5z/AGrMt2WLJY/qvv2C89nqrUFjmm5ou26lrNnchFGs0hY+Kmg9J1/KuRtfxhK66zszRtN57MPFa8OR2C+Q14XLRYLYWHi7yJb9ZGY+lrmubtOVrZaPqSE9dB2CgWlHZYY+a0KxArPqp0dIhHahCO1CELUIUbFbOikFpI0byqL+nfViC2TwGsTy3gSo3wxv5wBVDj+RED/Nloz5cy+htfbXQWT4ttsV0tHjfce0eiz5ckwP5vJO77rL7T5J4iG5C84vWmp867662w/E9itJDXHMdsdh24dtFkT5LmjvHKG70VCRXRAgioWcRQ0KFOSIXpUIXoQjoQlA0Jq7HyK5cYKLAxxyyc28S5WXKxLEE9JLDUnf5TWDabHM6YkCoK0Ip2BlDqXKdrYpZZ5ZEXKruzKvUGYkD21txtLWAHYqDzVxIVjyLa2Ow33qfnUNs+i7glg+oF6HrmFsrzly3P77N5R+kV0Fg+gFm2j6hVBerajSb0JUV6EIr0VS0R0VQpOz8BJOwSNSx9gHWx4Cqlst0Fkjz5nUHeeA1qWGB8zs1gW92JyMjjs03dH6vAHm4+f0VwGUvii0WirIOQ3/ACPXq6u1b9myXHHe+89y1KIALAWHVXLlxJqVqAJVNQjoSoibUAVSFV+F29h3QMJUW43Myqw7GBOhq1JYp2OLc0ngDRRNmYRWqeG1YPpovWL76j+Wm6B7Cl0rNoShtOH6aP8AGvvpPlpeiewpdIzamsJtiOWVoojnyrmZ1IKAk2C3G87z5qfJZHxxCR91TQA48U1srXOoFY1VUqO1IhClRRVG2eTsOIF2XK/jrofP1+etfJ2W7XYTSN1W9E3j7dSqWmxRT84X7Riufbd5Oy4Y3IzR8HA0/wA3VXouSsv2a3jNBzX9E+R1+K5y1ZPkgvxG31VPW8qKKiqEd6EiMGlRRKBoSURihIrnkgf33DffR/qFV7V9F3BPh+oF6Nrl1rrzdy2P77P9ofpFdBYfoNWdP9QqhJq0mIr0tUqC7/8AmtMe7NaTuUkbQ54btIC2W0eTkJTn8OCYvDUsS0LHwW61PBq5V+U7SRnNddwFy7GDJNkDtFMzlajU0dw3osXsGB4xPApCrYSx5mJjbgb3uY2tv4HSkdlS0kZzXcRQJY8jWNr9FK3Hmmpv3cQrXneYiSTCqohJAdLXZJALlXbeQeDHhWRbYW2p+mkJPXh6BW7LYooqwEUIwO0beI1qdi9qsjxSjpYaQg2t0ltpIhI8JTcjr0qs7J1mBDqck706Ozh7XRm547DsKX8fePE81IwZGsY2AAzK+qN/by1Ut2T2RNJZx6kNiZJBnt5wxG8Yq6BrEVRChKjoTVyGPktiJszxIChdwDmA71yNx8ldmcowRUa830Grcsb5V7yS0JR5FYz6IfiX303+LWXpdxR8lLsRfsVjPoh+JffR/FrL0u4o+Sl2Le8iNithYCJABI7FmF72A0UX8mvnrAypa22iUZmAC0LLCY2X4rRistWkdIhQ9q47mYy3Hco6yasWaDTSBqmgi0r81QJtrumHSRgvOSm6IL25saZ21vqd1bf8HiDKlxqcMFM2ztfM5jTyW4nfsR7V2k0YjiKK8zgc4m9Vz95Hbi1iL+WlOSI2Uo453gmw2dkuc8nkDA7dp4LM7Z5NxmZYob86dHVLGNZD4CX104m9vJauohyraYWNiJz3DWce7xWWMhWaUOncS1mrDDb16gouP5NRrIsMLvK/esQAVaTxY+wdZqd2W5gc0NBPWmxfDkDmGSRxaNWFabTconKbYqYQogkzyWPOgWyo2lkU8SNb1rWC2utBLXi8bFh5RsDbOGvZXNcTSuJprVIDWkspGDQhKFCarjkmf33DffR/rFQWr6LuCfF9QL0fauXWuvNnLQ/vs/2v/EVv2L6DVnzfUKojVpRpNKnJcBGZbi4uLjdcX1FRSmkbuBUsAJkaBtHiuhhWw55/DHnIG6LBtbA74p1/I1w5q3lsw94r0S6caGYUcMPVp8QjYCP95wusR6Mkba5M2+OQcUPBvJxoN3LZhrCBWT8Cfnajt3jfuQVliPOIC+Fm6MieEh3lD/UvfK3EUlQ3lDmnEIo6T8N10jbwdu/r1hHDEI2bDSNeGezRS8Ax0jl7PFYe6gDNOYcDgUOcZGiZoo9txG7WPMImiaSF4XFp8LmK9Ziv01HXlPSHYaaWlzSw4jwQHtZIJW8x+PHUevAq/wBkYznYlbjub7Q3++uTtMWjkI1alUni0by1TagUKFCRZbk/trDwYVOdlRSTI1r3bpSue9Gta9ssk005zGk3DwCqRTRsZyin/wBuMFf5w/ge35VF/CLV0e8J3zkW3uVhs/lBhpjaOZCT4N8rehrGq8thtEQq9popGzxv5pVqKqKVHSIQpELPY22JxOQm0MILSN1Kvf8An3KPKa6PJVlo3OOvwWgw6CDPHOdcPL1SUxeZmxsigKpyYePgWUWQW8VBqe2tjOqdIcBgEGIhosrDeb3nx6zqTEbtAvOtdsVPcxjeyK5sZSPHa5Cjz0lc3lHE4J7g2U6Jt0bcd9NXAa0CDh7wxAtiZNHZdTGG/lIfGPhN5qL2XDnFLdOdI+6NuA201ndsCUXGEHNQ9PEt0XddRFf+XD1t1t/wLXMuHO8E2htRz5LoxgNu87tyzXK/AcyIgzAynMXQa833uUM3jb7jhW7kJua59cblznxHPpWsLRyamh28BsWcro1yiMUJEoGhIVb8lP4zDffR/rFQWn6LuCdF9QL0lXLUWuvNXLI/vs/2/wCwroLH9Bqz5vqFUZq0mBJNCVWfJ/ZhnlGl0Tpv1ZV1y36za1ZWVsox2OHlXl1wHvYr1gszppRS6hF62kSc3efCHPHa0sTC7Kp8GVfCTqYVzGHKj6wu6Jz6RWgUdqcNe8HUdyKIhLz4XVLWmhbpZVO8MPCjPBt440gP52dY96k53K/Bnx/K4a/Q7taHRQGWIZ8NJ0ZYielGSdFbtB1R+z0pcOW3A4hJynkRyGjxe1233rCPmFyiBmvFIS2HlO5XOhV+oE2DDgdaKCmbqOB2Iz3V0rRyhc9u0bR5diUJ5NJRpicLYSA/zIl0DN1271v6SDRU4/mb3hJmM5n/AI34bj7w3qTgHWGcBPmMQueP+k+Ie1Tdfw1mZUs4c3SN4+qa/OliOdzmXH16/VaGueVFM4t8sbt1Kx9Ck0+MZzwN4TXG4rkGzuSmKnAZY8qnXM5yA+QHX2V2U2UbPDc51TsF6xW2aSS8BWLfB9iwNDEezMb+1arjLVmO3s+6kNhk1UWf2lsubDsFmjZDwJ3G3isNDWjDaIphWN1VWkifGeUFs+QHKly64adi19I2JuQQL5GPHQGx81YmVsnNzTNGKbR5q9ZLSScx3Uui1zS0lD2vjRDEz8dy/aO731PZodLIG9qmgi0kgaqWPCEIuGBtJKBNiXP8uMDMqsewHMR1kCuxazNAYNeO4K0ZQXGc81vJYNp2+QSXlR7TMpGGh6EEZ3ysNbHynpufNSkg3nAYb04Ne38Np/Ede47B7uCMySI2c3fGTHoqBcwhhYG3ByNw8EWNFSDU849yM1j25guibiekR5bdpRRqYTzOH7piX0eRdcl++SJuvxnpByTmtvclNJRpZeTGMBt3nyCKA8y3NYbuuIbRpF1Cdaw9vW/opRybm3lDhphpJuTGMBt4+QVLyp2LljzK/OPGe75dVTPu6XhEEG57R21qZJtUMFo0Tzyn4bLtXFYHxBpJ4mva2jBhtptpsWSrrFx6OlQlChNKteTJ/e8N9/F/uLUNo+k7gU6PnjivStcqtdeZuWB/fJ/tn8hXQ2P6DVnzfUKpTVhMRxxlmCqLkkADrJNgKZLI2Nhe40AvT2MLiGjErquxdmLhMORYMbFpL7nNtQezhXlNuyg622wSuwqKDdXzXXWOzCJoYMdu9QIMOHbncC7LINTCT3QDjzZOki9m+t0AG+M0OxbDpC0aO1Co6Wrr2HeigcSvng7hihvj3RyHwgl+9Y8UOh4UDlGrbneKVwMbc2TlR7dY47RvF6ETHM0kK5ZQCJsMQcrr4eRTqV4lN67xupAb6tF+sbUOAzQ2Q1aea/ZsqfPXrSe55CVu2FkIzrvfDSHQN29h3MNN4o5NKjmnHcl5ZeAbpBgdTh77DenSzhgwsZ4VuDvXE4e28eMQtweJHatLfWusd4TOQWkYMcb/ANDv9+70FgDLzUZOV7zYU31WRfnISeuwt5VU8aaWBwzRgbx6Iz3NOkfiOS/eDg5X2ysXzsSvxtZh1MN9cnaItFIWqrNHo3lqi8otux4OPO9ySbKo3sfPuHbUtjsb7S/NbdTE7FUmmEYqVTbB5dxYiVYnQxsxshuGUngCdLGrtqyPJCwvac6mO1QRWxr3ZpFFr6xldUPbGzkxETRuLhhoeKtwYdoqezTugkD2qORge0grieCLJMlu+WRd3Wrj+4ruZKOjNcCD4LCbyX3bV3oV58cV0CocdiFaVnfWLDAG3CSZu8Tt1GvYproslWcMZpXe9ivMY5sYY3nPu4N1lMyRt0o3azv3XFyeIt7rF5bkHLxJA4Vr34HE3ncnAtue0VA5LBtOs/dJMmsbhNe9wkFr5VvpLIOJO/XvjruFJXA04DzTs25za73u/wDUe7uKONWBeOJs07XOIxBPQiU98qvuA634nQUCoNBjrOxI4tcA+QUYOa3WTtp4DrKTh1urR4c5Ih89iH6Ob+kdS9SDU8aG4UbhrKc80cHzXu/Kwe8dpwCPDuz3hwSkAjukp6LsOtm3Rp2UAnmx9qHtDaS2o36mjAepVjsTCQqJI0fnTYc4QO5m9+inEjfrx4Vh5XIjLC03it6rWp8klC9tAcBr61zzlNsc4WYr4DdJD/SeHlG6vQcg5UFvswc7ntud69a4a32XQS0GBwVSK21RSwKEis+To/esP9/F/uLUVo+k7gUsfPHFel65ZbC8x8rf4yf7w/2rfsn0WrPm55VOaspi13wf7KzuZ2GiaJ9sjU+YH21xvxXlDMYLKw3m93DUFs5Ks9SZXdS3eIcqjFdWAJGl9QNNONcPA7Nkad4XQNAJAKzQkgnNzbCzjiLiFm6+uNvZXWB0cl+B7lo5s0I/qM/y+6ex5JITHKUfwMSgvmHDPbSRe0WNOcdUg6wmxUALrMajWw6uGzwScRmGT4wbH+Ti0OYG3ehyO+H+odtDv19TghlDXRD9zD5bPApXTD7lE7DUaGDGRnqtpmPZvO6xovrv7nJOSWa8wf3MPp7vCQMoUFWKRhugx7/CTE95J/hkjf8A3BuCmrDwPonXk3ippeNT27RvCWV3g9zzOLj6tihqjA/Rvr2buoXWnV5HbwKbW4HG7+5uscQpezp8styMomLB13c3iU+dTsB74eUdVZOVbPnN0oxGKY9tWUxzcDtacD1YFZ34VcIxEMovlXMh7C1iCfLlIp2QZGgvZruPYsO3tNA5DktyTgmwsUwJ53MHzg7ikne5d25fbS27KUsVodGRyaUpxGNUkFmY6MO1roFc4tFQ9sbQXDwvK50UadreCB2k1NZoHTShjdaZI8MaSVy7kPsdsTildh0I2DueBYdJVHaTY+QV1mU7U2zwFoxIoPNZNmiMkmccAuq7TxPNxkgXY2VBxLsbKAPLXJ2aEzSBoW9DGHuocNfDWqdEyZVWzmNiEG8TYxrZ3PWkYyjzDrrsWtzAGjV3n7KyTn1JuqL/ANLBgOLk2qiyjWVS5sOOLxHEnjzS3Ovb26L3+Z9E6prXmmn9jf8A6KUWI5w84Mx0nxHgoD/Jgtv3W0320sKK0rfxOzcEUBDRm3flZrP6nJuQIIxnzRYfesVxz2II8NzwXt3DhffTTSl9w7ynjOL+Tyn6z+Vu4b+/al4lLhWxR5mIC8eHTRyOux3X8dtTQRUVfcNQSRuo4tg5Ttbjh73BO81JLGMxXCYTgD4fbbvpW7d1OvI6LUzOjifdWSTw8gFO2FJAc6wKwC5bu56UhN/BGijTd21g5ZLOQGjbeorS2e50pF+oYD1TfK7ZPxjDtYdNOknm3jzi/spmQMpGxWtrieS653Xr6jesi3WfTwka8QuU16+01XHkXpQpU1WXJ/8AisP9/F/uLUU/0ncCnR88cV6WrllsLzHyqP75P943510Fk+i3gs+bnlVKqSQBvOg7Sd1SveGNLjgL01rSTQLsGxdniCBIx4I17WOrH0k14/b7WbVaHynWe7V3LsIIhFGGDUp1qpqaqh47Zkco6S6+MND6amitMkXNKljnkjwKq/ic+HBVLTQnfE4uPMvA9qnzVs2fKgpmuu44fZWtJDMau5Lto9+KZwbKbjDkDN3+Em1Vz1RsbXPVezVpscHfT7Dh1J0gcKGbVg9uI4j/AGEEiBzRopIvd8LIbSoeLYd7anzX6waUDUB/xPkguIo9x4PGB3OHvqRh79PODfoc4w0YH+TjF4HgH7N/UoN1a9fkfVJSnJpvoP8Asw+SNU4WNvm8rd9lOvxeVvQY5Oy1KB78vQpCddd9R/2H/sEormFs2/L0zvuptDMRwdW7lIOGa9I5gc0tOv326ikzs01p1ccW8COU1XEYXEQlZFBDArIh4MDZh5iK5KRr7NMaGhBuVSaMVLcR5Kgw3J3E4NmOClRo2NzDNew+y68d3D01ffboLSALS0gj8zfRURA+I/hm7YVYDHY61vikV+v4xp6Ml6r6Gx/1T/b91JnTdEdv2VZi+TGJxjq2NmVUU3EUQJA/zNxtxsatR5Qs9laRZ2kk63eiiNnfKfxDdsC1OzsBHBGI4lCqOH5knie2smad8z895qVaYxrBQKvx8paQkNlCXVGO5Wy3mmPZGhsP6mAreyRZsxmlOJw9VcYAG0IrW8jaNTf+R7gopQbgGtYRhB34Q9IQqfpZNWdvBBrXp796zrUoOvrrqrt/a3Bo1lD/AMu5kxjUgafF8IPFHhP/AMJT2PAeZS+V9/8A2fv2BEoJIAVGaPct/wB2wo63bc8nWevr3UlO7sH3S1AFSSAdf538BqCVhgSWeE844PTxcvRjQ/4YbiOs3PUBSNvNW37zh1JH0ADZOSNTG4njT3vSIZUVzzCnEzE3M0g6APWqHf5WNQy2iKHlONTtPonlj3N/EOjZ0RieJ9FMTYjytzmKkLseF+HVfgOwViWnKznHkdp9FH80yNubC2gV1h8OqCyKAOz+9ZD5HPNXGqpue55q4p2o0xco5WbN5jEuAOi3TXyNvHmN/ZXrnw5bvmrC3OPKbyT1Ydy5LKcGinNMDeqcCugWcrDYX8RB99F/uLUU/wBN3A+CdHzwvTFcqtleX+VB/e5/vX/Ouhsv0W8Fny88p/kbgudxcfUl3P8Al3f6itZHxHatBYXAYu5Pr3K3k6LPnB2XrqteXLp0KEIUIQtQhRMdsyOUdNRfrGjemporQ+PmlTRTvj5pVdisDIoAcfGI1703yzx637nJ2dR07BWzBlRj+TL761YZJGTVvIJx1tPEJhWzXYMWIFmcKOfVTvXFQHSVP6hc1rMcHirTXfr6xrTiM3kkUGyvJ4td+U7ilIu7QWKkADuiFOKod8kX+Gemm8Xpw9+/LEJpPvA137DvFx1peltePWb3uttW8K6ggnwlGbvktS+/fvvTbybvfpf2G7AqTs6fK5udH0NzrmUWBOu8qpUni0ZPhCsfK9nzmiVuIuKa9pLeHvxvG401K3zjrHprnqFV6FDOOsUUKKFHmHWKKFF6axk+VTYjMdF10ueJ7ALk9gNT2WzumlDE5jam9VKqLWHZbQE6HMtwd5zEuRxc2OiE12bWhoDQpySTU+/Yu4X4kJLDQ7rW1JJAysdbvvCMd7DpSHdoKPfv3enA+/ttGoYNGN6IoSxFmJK2KrZZWTgD4OHh7L3PGk1+6/YJ1RSuquJvAPi93VQJAs1kVRNl72KO64WM9bvvkbt49ZqtNaYoRyz1DD7p94q4nNr+Y3vPAflCnrshpLHEPmC97GnRjTsUDd5qxLTld77mXD3qUPzDY6iEU3m8lWsMKoLKoUdQFhWQ97nmrjVVnPLjVxTtMTUdqEVQtSJFkvhEwOaJJQNUax+y/wD9gemux+DrXo7S6E4OHePssnK8WdCHjUuf2tXpa5hTdlaTRHqkjP8A7i1FLzHcD4JzOcF6ZtXLXraXl3lN/F4j71/1Guhsv0W8Fmy88rS/BrhtJpO1UHmGY/mtcX8YT1fHFsBPktrJLKNc5biuLWyhQhChCOhCp8fypwkJyyTrmG8LdyPKEBtV2LJ1plFWsNN93ioX2iNuJTuzdvYbEaQzIx8XvW/C1jTJrFPDe9pHh3JzJmP5pUrFYFJLFhZhuZSVdT1hhrUcVokiNWlWWSuZcMNmrsUKbAut/DB3kABmtuMkeiuR4wyv21t2fKzHXS3Hb6qUPacLt2rqOI4GoTUECyz4ZWGZWmAYHUG6kkG4Bvu74KxtqG76tZpa/NIvFeKVz3MikINCG+Y93VGymCgYzb0CSMgwOGJDMoHSBsGIvv7KaZBU8gUUjIJS1p07qkA0u1ovluD6hhv9VM046AU/yU39dyP5bg+oYf0vSadvQCPkpv67u5H8twfUIPxOKXTM6ASfJT/13dgSDygw2bL8Qhva/wA4+6l0jaVzAmfLTB2bp3dg9VYYhYngw80cCxM0zoQpZwQqad9e+/dY+Q7jJyXNDgKXqNhlZNJE95cA0G+7WPePYnVuTZQzMCe9Nip3XMhuqGw1IzPr4O4Q2i1wwc837NfvvTQKCpuG/wBMTwubxUmLZNxaQ9G9+bS6x363PfOe1jWBaMrSP5LLgmm0UNWY7Tj1ah1KziiCgBQABuAFhWU5xcakqu5xcakpEmKRe+dV8rAfnTmxPdzWk9SYXNGJS4p1bvWVvIQfypro3t5wIQHA4J2mJUYoQlUiRQNvYXnMNKvWjEeVRmHtArQyVPoLZFJscPG9Q2lmfE5u0LkQSvagVxRUvZy91i+8T9a0yQ8h3ApWDlDivTNq5ZbK8t8pT+94j71/1Guhs30W8Fny88rdcgIrYRT4zufQ2X/xrzf4mkzre4bAB3LosmtpAFfYzDiRGQlgGG9SVYdRBFYcUhjcHDvvV5zaii5phuWWJw0zQyMJkWQpdhZ7Bstww9OoNdQ/JdnniEjBmkit2GGxZgtUjH5pvXURXJlai5v8InKhs5w0LFQvzrDeSfAB4ADfXTZHye3M08gqTgPP0Wda7Qa5jetY/ZGxp8SbQRlrbzuUeVjoPJW1aLVFAKyOp4qlHE+TmhW2I5EY2MZhGGtr0HBYHrA0PoqmzK1kec3OpxCmNklbfRa3kFymeUnDYi/OqOiWFmYDerjxh7R5KyMq5PawaaLmnGmHEblcss5ccx+K3ArBV1RXQfGsGbC/PgX42yNWzkUnT0UlToJR+nzC5/tVA0rgj+Y5vqD353Eca1ySHE71rNYHxMadgv6kEFqiKuAUFEqkSpLrf/n50uCaRVMxw2vpvOt/yHZTy9QtiArditfspc2DwYbjip7jdpkNh7BRbXFljJYaFZRc75iUnHMHiFpEUAWAAA3Abq48km8qsSSalQNubYjwsRkkPYqjvmbgBViyWR9pkzGde5RSyNjbUrlm2uWOIxBtn5tDuRDb0tvJ/wCWrsLLkuCAYZx2lZMtqe840Coma51Iv2760QLrlXO9To8NKoDKsg45grAeUMBUTnxnkkjhUJQHC8BX2xOV+IhIDMZU4q+p/wAr77+W9Z9qyRZ5hUDNO0einjtcjLjeF0rYu2I8UmaM7u+U98p6j765K2WOSyvzX9R1FakUrZBUKzAqopUMt9OunsNCCmlccxUBV2U8GI9BtXt1lkz4WP2geC4ydubI4byl4P5xD1On6xUsnNPA+CjbiOK9LVy9FsLyzyiP71P96/6jXRWb6TeCz5OeV0fkgtsHD9kn0sTXleW3Z1vlO9dPYxSBvBXFZStLhu1TfGyduIYf+6a76z3WZv7R4LDkvlPFdxZrC/UL+iuDAqaLc1LgErtNKW8KR7/5nb3mvQmgRspqA8Fz5Je7iu6bE2auGhSJBoo1PFm8Jj2k3rg7VaHTyl7tfgt2NgY0AKdVdSLJctNnrGY8agtJC6FyPCjLAG/kB9BNbOTJy/Oszrw4Gm4qpaIwKSDELXVilXEwf4nB/f8A/g1bGRfr9ScfoS/t8wsJjB3R/tv+o1quHLPFb0A/CZwHgmjTCpkm9NJQjoQhSgoWu2b/AAuC/wCpn/2zS23+RPFYk38zN+xviFf3rklTWJxuyjtHGyCQkYfDWSwNi8hAZgDw3i57BW/FaRYbK0s577+A1Kk+PTSGuAWrwGyYIRaKJFt1KL+c76x5bXNKavcSrLYmtFAFJmwyOLOisOoqCPbUbZXtNWkjrTi0HFUGMwfxE8/DcQ3HPRb1Ck2MiDgRe5HECtKKb5waKXn/AJXa67Dtqq7maLlNw1hXGN2RBOO6Rq1+NrN5mGtUorXPAeQ4jd9lK6JjxeFmMXsZ9nyDEQEtEDaRTvCE63PEdu8G1bcVuZlCMwTCjtR3qm6EwOz2Ya1uImDAEaggEHsIuK5xzC1xadSvg1FU4BStakXJ9uR2xEv3j/qNexZIdnWKI/pC5K2ik7uKawyjMv2l/UKvv5p4FVmi8cV6RrmVrryrt/8AiZ/vZP1muhs4/CbwCz5OcV0vkmf3OH7H5E15VlkUt0v7iuosf0W8Fb1mKyuG43+Nf/qW/wB413sX8s39o8Fhu+r1rt8y3Vh1gj0i1cIw0cCts4Lg+xDbEQX3CWO/Z3Rb139ovifTYfBYMfPFdq77Xnq31XR7dw7S80sqtJ4q3PpI0qy6xTtj0hbQbUwSsLs0G9QeXEtsHIvhSZY1HWzsAP71YyUwm1NOypPUmWk/hkbblfis5xqVOEz/AOqwf33/APNq18ifX6k8/Ql/b5hYTFHuj/bb9RrVdzzxW/B9JvAeCZpjlIipiVHSoQvQKoWu2b/DYL/qJ/0U63fyJWJN/NTfsb4hX9ckqazvJzFKMRjIDo4mMoHjJIqkEddt3nFatujLoIZRhm06wq8Ro9zddVo6ylYR0iFUcr8WseDmzHvkZFHWzqQNPPfzVfyZE6S0szdRBPAKCdwbGaqfsa/MRX382l/LlFVrXTTvptPinx80KRi8vNvn73K177rWN6bBnaVubjVD6Zpqo/Jgk4SAnfza+wWFW7e0C1P4qOH6YVoKqtClXLdvEfGZfvG/M165kcUsMX7QuUtp/HdxUZF1HlH5itB3NKqjFejb1zVVqryntw/vE33sn6zXRwfSbwCoyc4rovIWXNg4+wuPQ7W9lq8x+ImZmUJN9D3LpLA6sDVdYl2VWKrnYAkKCBmPVc6CsZgBcA40G1WybrlzA8jMY8xmyRreQyZWkHF89iVBrqv4rZGx6OpN1Kgbqa1l/Kyl2dTXXFbj45jhvw0J8k5/ulYWisZ/8h/t+6vZ03RHaue7U5H4wyu6QWDOWAWRDlub23jd5K6OHKdlzA0vwFMD6LPfZpc6oC3e2cTOdmO+Rkm5oZl8IdICQi39OYisGzshFvABq2t3l33K9IXmEml9FznknyjOCd25sOHUAi+UixJBBt27q6S32IWtgaTSizYJtEa0qtZsXEzbUxKSyJkw8BzKt7hpOFz4RG/st21kWiOLJ8BjYavddXd5K7G507w4ijQt/XOLQUcH97wY/wAU/wC21bORB+P1Jzv5eXh5hc+xLkySDXvzbhxN9a1ngA14rZhJLANw8Am4XAuNNDY+W3H2U1w1qRjgOTsT1R0U6FIhMTyC4U7z17tx3HdepWtNKqCV7S4M171s9lfwuBv9YxH6KZb/AOSKypK/MTV6DfJaCuSVRYf4QtjSXXGYcsHQWfJcMFG5xbq1B7D2V0OR7Wwg2aXA4Vw4eio2uI89uIVDgfhExKABxHL2kFW85XT2VflyHZnmrat971WbbZBjepknwlTEdGCNT1lmb2aVE34fiBveT2BPNvdqCibPE+08QolYsoN3O5ETiABoCd3WfNVqXQZOgJYKHVtJUbM+d966lj8RzULuBfIhYD7I0FcfBHppmsJxK1HHNaSFzmLaGJxziMuTmPejRAOJIHAdtdkLNZbCwyAYazisnSSTOzarqWDgCIqLuVQo8iiw/KuPe8yvLzrNVqgZoopAFKGparlWPfNK7Di7H/Ua9esDMyzRt2NHguStLqyuO9NirTsCoQvRF65tai8o7aP7xN96/wCs10UH028AqD+cVtvg2xF4ZE8V7jyMo/uprgfi2HNtTZNrfBbuS31iI2FbCuUWojoQjFIlQoSIEUA0KFQS8jMEz5zAL3vYM4W/2Q1vNWi3Ktra3ND+4V7VAbLETUhWkk8WHUL0UA0VFGvkVRVVrJbQ6t5O1W4oXOuaPRRZ8e5uPm91xoZADuL36MX+a56ga17PkgC+U9Q81O2Novx8PU9V29N7OdUxWGZjlAkbMzafy275n14jQ23joruOxExkZaGigRMHOs8gF92riNQu94lV+I5KyMWImwupJB59eJPZ200wOziQR2qYW+PMDSx1QOjuTMHI2RQBzmFJ6+fXW+8nSh0D3HEdqSO3QMFM139qf/ZOb6TD+vX3Uz5Z20dqm/ikPRd/aj/ZKfx8P69aPlX7R2o/ikOx39qbm5GztYFsORfXuy+a1ObZ3jX3qOTKMDxQh1P2lWeKwRgw2EicoWWaYkKyuApUWuf7m1usbxK5lGNa6+8qvHIJZpXsBAzQBUEbPfqn48Uyccw00c2FzuAkPenqEmhvoxrKtOSY33x8k932RmNdiOz019V41gKdh8cjkobq43o4yt6DvHaNKwp7JLAeWFE6FwGdiNowWf2vyDw0zFkzRMTc5LZSfsHQea1XrNlmeIZruUN+PaqElkjeai5QML8G0YPTmdh1KAt/KdatP+IH0o1gHFRiwNreVsdmbNiw6BIUCr6ST1sTqT5awrRaZJ3Z0hqVbZG1go1TCL79xqAEi8J9E1gNnxQk81GqX35Ra9TyWmaWmkcSmCNreaFPU0NKKJvGTZI3bxVY+gGrVljMkrWDWQO9MkOa0lcs416+0ZrQAuQcaklLtSnBIF37PXOUWmvK21j3eX7x/wBZroofpt4BUnc4q8+D3GZMSUO6RCP8y9IezNXNfFdm0llbKPynuN3jRaWTJM2Qt2rpledreQoQjFIhChCi47aUcQ6bAHq3n0VNFZ3yc0KaOB8nNCrcVtGRlDEjDxnvSwzTScO5x/33dtbEGS2tGdKffDFWGQxg0HLduwHEphBkawVlYi5GYfGmXi0sh6MCeg1rsY1lzRTx+ycTnCpII/wHAYvKNHtaxAABZbXVAB3zpfUL1zNdjey2vTh79+Z6kEY1++4HfsaLtqN0Vu+ANvGW1tMxuPBAXpEb1U63dgQpAOPv37vTQ5zeb79b7t5w5IUjAbOjZjeNbL1qL5mFwDpvANyOBcjwRWNlW0aOkbLjiUj55GjnG/f74dVdan/JMH0SfhFYvzMvSPaovmZeke1D5Hg+iT8Ipfmpuke1L8zL0j2ofI0H0Mf4RSfNTdI9qPmpuke1RdpbHhCZliUZdSAouVtZrdoBzDtUddXLFbHCUCQ1BuUkdplJzS43+KhphI0Nwqgi5uNALDMSCNbWYNffkIYao1+nzGi+nv37uTzNI4UJPv73cbtYT2t9L370WAzX3lLHoliDfmz0XBDLY3pae/f+jqTdXvt29eLcDVNtYhVIQqe8ViVjJ4jDynpQyf4baU0gEUP2+3BPFQSRWusjH/kMHD9QUjC4qVSVjLS5e+hkGXFJbfYeGO0egVlWjJUcl8dx2e/JNeyNwq/k1wcL2H061YYDascuimzcVbRgRv0rCmskkXOHWoJbO+O8i7aMFYA1VUCVSIS1oCQp5anaEwqn5XYrJhyvFyFHk3n2D210Pw9Z9LbGnU2/071Rt8mZCd9ywCCvSlzSeYdE2pELt/OVzy0l5h2me7SfeP8AqNdDD9NvAKm7nFN4HFGKRJF3owby2Oo84uPPUVss4tED4jrBHonxSGN4cNS7Rh5w6K66qwDA9hFxXj0jDG8sdiDRdY0gioTtMTlDxu044u+bXxRq3o4VNFZpJMApooHyc0KsONnnBZLQwjfK5sPMeJ7FHnrYs+S2jlO78FZ0cMJo7lO2D34pjCBRc4dcxXv8VNoqHrRTuPVe57BWkxrW8wdZwCfIXEUlNNjG4nifYQSQayK5GtnxUmsjNxXDpwPt7VpwOsH/AJHyQW4McODBhxcffWlZLXXKBpnKOb2A/nYxuPYnb6XbvfE+iSv5q7qj/qweaUH0vmIBAkLMNcq6CeVfZHH1m9L7+/oEhGqm6g/6j/2clBsvg6jL0CbnM5zRQseLX7rIf6QKa94Y0udq908ym0ztfXwxPAc1qvsHBkQLvO8nizE3Zj5SSa4+eUyvLzrVWR2c6qfqFMQoSJVIhChCoJl5sshJASxDcViLXSQdZidiCOKMRXW2C0aaEVxFx9epXRygHDX46x/yH+SaI8HKt782UJ6GbeIWPBG76N/BJIq77+3psThtrvrr48Rg8axegWvre+c5SZBZZGH8nFDwZRwkFr0e7/A+qdSmrC+7EfqZtG1qS2osyu6x71vbFYW3it4cY9H2d9N1U2doSi41BAJ1/kfxGopWJIZc83do9AMTH0ZkPATKd57D5iaHUcKuvG3X1oYC12bHyXdA3tP7T74J+HEzQrnVhiYB4a98vY43qfLcdtZdpyUx4zmd3mE0tikdmuGY/YcDw1FWmA2tHLopsfFOh83X5qwp7HLDzhdtVaWzPjxCsVNVQq6dRqlY6tyaVieW2OzyiMHSMa/abU+zLXoXwtZcyAzH82HALBypLVwYNSoENdUslPM3RPkNIhdo53/l65+i06rzPtL52T7b/qNdDF9NvAKm7nFRqkSLofwf7VzQtCT0orlb8UNz7DceS1edfE1g0VpEzRyX+OvtW/k2bPjzDiPBaLEpJJEyxkZybXDBQBcXueGl6xbLCH2hrQO1bDCxjwXYKiCwQmyj41Mew8yG7BvkPsroQGR3DlHuV6s0oqfw2f5fZOY64YNjHMkng4dTYL2ORog/pW5NK/GshqdiSK8ZtnFBredfDbxNyGIDEp8YW7fycInRC33ZwO9HZ3x42oNTzupoQygroj+558tvgEvpF96mZBq+nMYRB4ttMw7Nx3XOtLfXf3NTeSGVvzT/AHPPokqAQAqlkZu5o3f4qUb5Zv8ADB4f/Zo4f7O3glNakk0IxOpg2DeUtGJ6Q7qecAU/WcUdx+6jvp5R16LXXj5n0CaRq5t39rfVyKXGxwBpZGLRwFlB3mbEue6uvXc6DsrPtofO8WaPE3nzKgtMwiizjdnatjdQVNF8Joz9LDkJ1hwWt5CAPbTXZA5Nz7+FyxRb7723LX7G5QYfFDuMgJ4qei48qmsa02Gaznltu26lcjmZJgUJNqsJJk5lnaMRsoRlJdJMwvZiACCjXF+qlFlaWNfn0BqDWtxHCuNUGQgkUVXtPlquHIE2GxCX3XEZB8hD2q1DkkzCscjT2+ihfagznNI7EnZvLhJ2Kw4bEORvsI9PKc9hSzZHdCM58jR2+iGWsPua09yscVO7pz3MPG0JN0kyd0jYWkXoM3RK3FJY3izTAB4cDsr5gLRsj88ljhQHx1HtUR1AuB01EdwDvnwjG9vvIzfXsPVXRcP9j7K20k3m41p+1418HIa30tIWS9joMXCN17bpkt5dD1anf5j1Rdruof7Hf/JScwsjZ2CXtDiPDhP0U4G8AezUXFxSXUB1ajs3FOoaltL/AMzdTv1N3pceYSdC0OJ4rpzGIU+L4Oo8HvT2Gi+t1x7ikOaWcrlR/wCTOOvzG9DDENJeE/FcSDYxk5Y36wpPen+htOqgXm652xD6tZST8SPbrHrxF6ObmpHKYhPi043sF7kx63TwfKulDg11zxQ9yGaSNudCc9mzX1HXwKuNkQTRllmOZbAowIZWGt8rcRu31z2VrK2HNc0Ur2KrPJDJQx3HWMCOpTMbjFhjaRtyj0ngPObVQsVndaJmxNxJVKV4jaXHUuXTYku5ZtSSSfOb17FZ4GwxNjbgBRchLIZHlx1p2I6jqtUqjT5PRPkNIhdjz1grTXm7aHzsn22/Ua3ouY3gFUdiVGqRIpey8e0EqyLw0I8ZToy+j22qjlGxNtcBjOOI3HUp7NMYZA/tXU5kSbDXEiKjhWzm4GW4J01JNha3E6V5nZ43C15j7iK1quvs89Xh7RXYqyDEa81gUa5HSmNhKw4kHdGnorcDvyxDrV97LtJaTdqbq+5QwyhGyYe0s5veXwI/GMd9NOMjealAoaNvdt2e9qV5L250vJZqbrOyvoEIBqyQNc2JnxTXsF8LITqFO6/fMeyhuJDTfrckebg+QXflYO6u/dgEWZDHoCuGRt26TEyjrI4fpHbSXU/SO8peWH33yHsYPfbwTxR2fISFmkXuh3LhcOBfKBw6OpHAEDeTTuUTTWe4KOrA3Oxa03bXu29vu5AzWUSRgi94MIp3qu6WY/1G9r9bHxaa+QMaX6hcPMozSTmP/c8+DUjamxEaXBQSC8Q50kbg8qqCAf8AWbdQNY1ntbmxzSt511Nwr/pZVrOnmBdgpG1ORGEmWwjETcGj6NvKu41DBla0xm92cNhUT7LG4YU4LG4v4O8Uj9ydHF9GzFGHlHDzGtqPLlne3lgg7MVSdYpAeSVq+RGy2hfEF5DI3c0ZyS13QMzhS28DnFXzGsvKlobKyMNbTE03au2lVbs0ZYSSapPwoRg4ME71lQg+UMp9hpMhuItNNoKLaPwkj4LIgMIzW1aVrnrsABTsvOJnA3JthH4dd62ZHCsOqurNcwyM0K6SREzYc77qfnIu24F7f0t111thn00Q2jx1rRL2uAkdzTyX+RTXQsuU5IZTmiYH+GnFrqTvy7vNlPA1bu6j3FO5d9b3NucOm3bx/wBa0rOwMjZOkLjFQHRXAPzqgbtTe43E3GhovqTr1jbvRRpDW1uxY7WP0n3fhikSBFQZryYVicjgd0w7bypHX1ruYaikNANrfBOBcXml0gxGpw969WtKxFuimKOZSO5YlekcvDPxdR1HpLSmmDuopGVvdBcfzMPlsPcU7LOyZYsYvOx27nKpuwXrik8Jf6TS1IufeNqa1gfWSznNdracOsauIVpsTCc2GKSiSFrZCCRY63DIe9bUXrEy0whjKGoqVWtM2eQHNzXDH/etZjl1tjMwhQ9FDd+1+rzX9PkrofhPJeYz5qQXnm8NvWuYyrab9E3rWZR92tdpRYlVKgk1ppCVSmPRbyGm60FdezGsFaK87Y/5x/tt+o1vRcwcAqzsSo5p6QIUJVpuSe0bq2FlfJG3TDEXyFSGZQOOYDQdflrmcsZLY6UWsXUudv2Hit3I1re2QRgVOr3sWkRzKDFhxzMCi8jsdWHjTNx42Qf/AJkA53JZcNZXTloiIkm5T9QGrgPEoRDnAYcP0IVF5ZX0LAeFIeA6ox/+HO5LLhrKHfh/iTXu/K0auG/aULrIpRLx4SI3dj38r8Cet24LuUa0XOFBc0Y70cphznXyOwGoD0Gs60ZnsBiHUADo4WLeoyn5wjiAdb+E3YKM67OI/aEZhJMTTve7y94BPLhWv8WzWll6eJkP8tB0srHsHSbtsKXNPM1nFMMjfrU5LbmDadvkFJ2SommMoBEUYEcKngo3E9tiSe1qx8qWgUzG+x90yYmKLMPOde5W+Nwayrle+hBBBKsrDcysNQax4pXRuq3/AGs9zQbiqvEbUw2BQrLOSSS1mYySkt2DUD0CrjbPPbHVYy7C4UCiMjIhQlM4faOIxY7ijYeE/wA2QDnGH+FHw+0fRT3QQWU/iHPd0Rh1nyCaHvk5ooNqvMFhFiRUQWUeck7ySTqSTqT21nyyulcXOxU7WhooFm/hN/gj95H+ZrTyJ/NdRVa2/SSfgw/gv+4/5inZd/mBwCSw/TWvFYquKp5QwNlWaPSSI5gewHX0b/TWjk20GOWm3xVuyOFTG7B1yr5RHfxcNihccRBMu/8ACSR2q3ZXUGnU7uKmbpKfrj/yb770mISZsve4vD3A487Gu9f6iBu8ZeukFcPzDvTnFlM7GN+P6Tt3eRSI5gqmaJc0L2WeDghO6x4A71bgdKK/mGGsJSwuIieeUL2u2/faNaM2hW4vNhJTuOjI/EX8CUde5hbfwObhe0oFZXUPJlb2EeYPclA8wo/n4Rzx0yt1X3xyj29vBeaNrUfWd0JR3+oTWMxqYOJ5IHziWyx30dGAJbnF6wCLHcaRmSfnpmCvIF7vRZWVrc6KMCRtHdx3hYUyE6neSST1k7ya7tjAxoa3AXLiHOLjU4pyNtKcmKTGaaUqmqxyt5DTDilOC63m7awaFaVV59xvzj/ab9Rrdj5g4BVTiVHqRARUiVWnJqJGxCiR8iAMSQLmwU6KPGO4VnZVANmNcLlqZHc9tqBYKmhW2UtijkjAhw0XSN+9QePKfCc291cnfJyW3ALsDSz8t/Ke73QbAjLc/wBxh7nh4+k7tvIG+WXrY8F83kOfyG3NGPqihh/FkvebgPIeZRqUm1N0wkHDwnY7h2yufwjyUXP/AGjvQc6LfI7sH2HeUqDEd9jJQOiQmHj8HOo6Nh4kYsT1mgO/8ruoJHMws0ZvN7ju19Z1JMwaKEKbnEYqzPfvhET0VPa7XJ7BTXu0cdXYnHglZmySVHMjw4/ZaXZ+FEUaoOA1PWeJ9NcnNIZHlxWdLIZHlypuXO22wmGzR/OO2RT4twSW8wB85FXclWQWiejsBeVTtMpjZUYrI/B1sQYmR8TP08jWXNrmktmLNffYEemtnLFrMDBDHdXZqH3VSyRZ7i9y13LPlGcFEhRQzuSFzXyjKLkkDfvGlY2TbELU85xoBjtVu0TaJt2KPkZyk+OxtmULJGRmC3ykNfKwv5Dp2UZSsHyrxmmrTh6Is8+lF+Ki/Cd/Bf8AdT/yqXIf811HyTbZ9JD4Mf4L/uP+YpcufzA4BJYvprXViq4gVuLHcaAaXhFVl8PhbPJg2PRfpQk+DIB0PMw6J8grrrDMJo6HX4rSe85rbS3EXO3jX2YpsFpYwwuuJwvfeM0aGwbtZDoezfVq8j9QT+TG+h+m/sBPkfFKafT41EBY9DEReDdt+niPw6mpa/nb1hNDP/zyHex2v/Y7wiDiDpxjnMLNoyN1jejW3SLvDUg5N7bwUtDNyH8mRuB8+B1hKYHDWkiPO4aXQhtx645RwccD56Wmbe28JARPyJOTI3Z4jcqDlbhowsckLXRyeifnI2tfK3WOo8a28itGe4t2LnviGSQxsZILwcRgbsfss4K6JcmUtDQmqQj/APOqkQp+bonyGo9aecF1bnqwaLRXBcZ37/ab9Rrcj5g4KscUwaelCFCFZcm4VedQ8ixrZizsbBQFufKeocaz8pxGSAtG0LSyXOILQHnYVr8RtJJymHw7JHCDpmYDMeMkrdduHCuYdBK4hjWkDgurjnhiBmleC7cRduCU+KjlZMLh5FEeYFnYgc443yPr3o1yr/ekdBJzGtNNZolZaI2gzyuBdqAOG4bzrKlyYUzyJBErJBHfpMCLgfOTN1sdbDyCq2kje4Ma4UG/vT2yiFhmeavOrwHqnkiE82ZkZcLh16KWNyi6hQDvZ23+WnCSN7sRmt3+8U0u0MVxrI847z5BK2PE8074iUEG+gItYncBfgosKyMpWrOFAcfBE5ZDCIWHj73rRVirPWP+FDAtJhVdRfmnzMP6SCpPmJWtrIczWTlp1i7iqdtYSyo1KL8E+JUwSx36SyZrccrKoB9KmpsvxnSMfqpTvTLC7kkLT7f2HHi0VZNMjBwfJvB7CNDWVY7Y+zOJbrFPfBWpYhIKFUvIXAKsuLmiFoXkCRAbisZbMR2XNh5Kv5VmcY4o384Cp61DZmAOc4Yakr4T/wCC/wC6n5NTMh/zPUfJFt+l1qk5B8qIoYTA6yFs7MMiF7hrcF1vvrQytk+SZ4kaRSlLzRQWWdrG5pXQcBjBKuYI6i9rOpQntAPCublhMZoSDwNVoNdnBSaiTlS8psGWQSLfMh4b7dnaDY+mtLJs+ZJmnA+Ku2KUNcWOwKiYyZ+5Y2MdMnLMtv5gFiSPFda6UyAgSA8VJE1vKsr8MWnd6hNzj4vIs0S5oJgbod2U6SRN2g3t5qUua0h7cCnNOmYYnmj26/AjzSXK4Z7HumFnF7E2JW/skQ/81pwGbeL2lGdp23nNkb77CiWb4o5F1mw8ova/RkTgf6XHspc1zDhUFFWWpla5r29x9CqLlhglTm3icPE9yh0zC1rq4G5hetvI8ea9xGFFzuX7QZImMeKOBv7MQs2K6BcqnENCankoQpqt0T5Kjonk3LpHxysXNWhnLjOL79vtN+ZrXZzRwVc4pinoRUqVChCK1CELUIWq5OcsXgsk15I9wPhoOwneOw1ymVvhqO0Vls/Jds1H0K0bNbyzkvvC6Hs/aEc654nDDs3g9RG8GuBtFmls78yVtDvW0yRrxVpqpYqBPR0iETqCCCLg6EdYNAJBqEUWUl5ELHLz2EmbDt1WzJrvFjw7N1bLcrl8ejnYHjsKqmygOzmGisDsWeUZcTiiyeEsSCLOOpmBJt5LVWFrgjOdDHQ7Sa04DBSaNxuc7suV1h4FjUIihVUWAGgAHVVGR7nuLnGpKmaA0UCgcoNjLi41jckKHV2tvIUMMoPC999T2O1GzPL2i+hHgo5YxIKFS9n7PigXLEioP6Ra/lPE+Wopp5JnZzzVOaxrRQKVUKchQhHQhJZgBcmw6zupQCbggkLIbf5aql0w/Tbx/AXyeMfZXWZJ+GJZ6SWnkt2az6eKy7VlJjOTHee5YLEztIxdyWY7ydSa9Bgs8UEYjjbQDUsGSR0js5xqU3ap6KNGBQEiUKckTi0ianY6QpFLiOh8lNKctznb/grKor965Zij02+0351os5o4KE4rd7H+DB5sMsrTBHkQOiZbqAwuoc33kEbt16oy2/MfmgXBTthqKrAYiEozI2jKxUjqKkgj0g1oNdnAEKKlDRN05CFCEKEI6EifwWMeJs8TlG6wbX8o3EdhqtarHDaWZkzQR714qSOV8Zq0rZ7I5fbhiU/zp+ZT3eiuNt/wk4VdZXV3HHt9Vqw5TBukHWtfs/a8M4vFIrdl7MPKp1FcnabFPZjmysI97cFpRzMkFWmqnXqqpUKEI70iEKEI6EIwaRIjoQmp8QqC7sFHWSAPbT44nyHNYKnckLgBUrN7U5bwx3EQMrdY6Kek7/NXR2H4Wtc9HS8hu/Hs9aLPmynFHc287vVYva+35sT841l8RdF844+eu2yfkOyWK9gq7pG89WzqWNaLdLNcTQbAqutlU0LUIR0qEdCRKUUJpWs5OchMRjIueQoiG4XOTd8psbWBsL3Fz1VTmtrIn5tKqaOzueKqixeDeGR4pBZ0JVh2irTXB7Q4YKFwLTQo4jQUBbTnqyqK9Vc62rhzHNIpFiGPovp7KvQvD4wRsUbxRxC1my/hJxEGHWERoxRQiSG9woFlzL4RA7RVeSwse/OqpGzECixMshZizG5Ykk9ZJuT6TV0AAUCjrVIpUIUIQoQhQkR2oQhQhGDY3Gh4EaEUx7GvFHCo3oDiDUK4wXKbFRWCzMQOD2celtfbWPaPh6wTXlmadrbu7DuVuO3zs114q6w3L+Ud/Ejdqkr7Deseb4OiP05COIr4UVpmVnDnN7FYR/CDH4ULjyMp/O1Z7/g+0jmyNPaPIqcZWj1gp4cvoPo5fQv/AMqiPwjbdre0+if/ABWHekt8IEXCKQ+UoP7mnt+D7WcXtHb6JpytFsKiT/CA3gQgfaYn2AVbi+Df6kvYPUqF2Vx+VveqvF8scU+51Qf0KPza5rWs/wALWCO9wLuJ9KKo/Kc7sLlS4jEPIbuzMetiT+dbsFkhgFImBvAKjJM9/ONU3arCjqjy0tElULUIqjtSpKoWoRVHahIlAUJF0Dkh8IAwuHEEkRfJmyMpA0YlrNftJ1FZ1osOkfnA0VqK05rc0hZPbO0WxM8kzCxka5A3DQAD0ACrsTAxgaNSrvcXOzkjBwM7BFF2YhQOsk2H50PcGipSNbU0C7N+yS9lc/pytTMWV5bci/jB52Gwk4g7mHb1GnWW1mG44JZYs68YrnGK5O4mM2aCTzKWHpFazbTE7ByqmNw1KP8AJM/0Mv4G91P00fSHakzXbEXyRP8AQy+rb3Uunj6Q7UZrtiP5In+hl/A3uo08fSHalzXbEPkjEfQS+rb3UaaPpDtRmnYh8kz/AEMv4G91Lp4+kO1Jmu2IfJM/0Mvq291Jpo+kO1Ga7Yj+SJ/oZfVt7qNPH0h2pM12xD5Jn+hl9W3updNH0h2ozXbEY2RP9DL6tvdSaaPpDtRmu2IxsfEfQS+rb3UaaPpDtRmu2JXyNiPoJfVt7qNPF0h2ozHbEY2NiPoJfVt7qNPF0h2pMx2xKGxcR9BL6tvdRp4ukO1JmP2JQ2JiPoJvVt7qNPF0h2o0b9iUNh4n6vL6tvdR8xF0h2pNG/YlrsHE/V5vVt7qPmYukO1Jon7Escn8V9Xm9W3uo+Zi6QRon7EscnsV9Wm9W3uo+Zh6QSaF+xD9ncV9Wm9W3uo+ah6QRoX7EocnMX9Wl/A1HzUPSCNDJsR/s1i/q8v4DR81D0gjQybEr9mcX9Xl/AaPmoekEmhk2IxyYxf1eX8Jo+bh6QRoZNicXkvi/q8n4aT5uHpBLoJNilYXkfjHNuYYdrWUe00x1thH5kos8h1LonIzkSMKwllIaW3RA71L77X3ntrNtNsMozW3DxVyGAMvOK2uWqSnX//Z">
            <a:extLst>
              <a:ext uri="{FF2B5EF4-FFF2-40B4-BE49-F238E27FC236}">
                <a16:creationId xmlns:a16="http://schemas.microsoft.com/office/drawing/2014/main" id="{9878D56A-D2BC-4525-9335-3CEF90AA53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8548" name="AutoShape 9" descr="data:image/jpeg;base64,/9j/4AAQSkZJRgABAQAAAQABAAD/2wCEAAkGBxQSEhUUEhQWFhUWFxcYFxcYFxgWFRUVFBQXFxUXFBYYHSggHRolHBQUITEhJSkrMC4uFx8zODQsNygtLisBCgoKDg0OGxAQGzQkICYsLCwsLCwsLCwsLC4sLCwsLCwsLCwsLCwsLCwsLCwsLCwsLCwsLCwsLCwsLCwsLCwsLP/AABEIAOAA4QMBEQACEQEDEQH/xAAcAAAABwEBAAAAAAAAAAAAAAAAAQIDBAUGBwj/xABMEAACAQIDAwUKCwYFAwUBAAABAgMAEQQSIQUxQQYTIlFhIzJCUnGBkZOh0QcUFTNTVHJzkrGyFiQ0Q2LBY4Kis/B0g8JEo9Lh8cP/xAAbAQABBQEBAAAAAAAAAAAAAAAAAQIDBAUGB//EAEERAAEDAQMHCgQEBgIDAQEAAAEAAgMRBCExBRITQVFhcSIyUoGRobHB0fAGFDPhI0JichU0U5Ki8YKyQ8LSRBb/2gAMAwEAAhEDEQA/ANjyp5SJg48zasdFXix93bUsEDpnZrUySQRtqVyXavLLFzMTzrIOCoSoA82p89bkVihYMK8Vnune7Wq07bxH083rH99TaCLojsTM9+09qT8t4j6eb1j++l0EXRHYlz37T2ovlrEfTzesf30aCLojsRnv2lF8tYj6eb1j++jQRdEdgRnO2o/lrEfTzesf30CCLojsRnu2ofLWI+nm9Y/vo0EXRHYEme7ah8t4j6eb1j++jQRdEdiXOdtSvlzE/WJvWP76T5eLojsSZz9pQ+XMT9Ym9Y/vpfl4uiOxGe/aUPlvE/WJvWP76Pl4uiOwIz3bSh8t4j6xN6x/fR8vF0R2BGe/ae1D5cxP1ib1j++jQRdEdgRnu2ntR/LuJ+sTesf30vy8XRHYEZ79p7Ufy9ifrE3rH99J8vF0R2I0j9p7UobfxP1ib1j++l+Xi6I7EmkftPah8vYn6xN6x/fR8vF0R2I0j9p7UY2/ivrE3rH99J8vF0R2I0r9pR/L+J+sTesf30vy8XRHYjSv2lH+0GK+sTesf30fLQ9EdiNK/aUP2gxX1ib1je+j5aHojsRpX7SlDlDivrE3rG99L8rD0R2JNK/aUf7RYr6zN6xvfR8rD0R2I0r9pR/tHivrM3rG99HysPQHYk0sm0pa8psWP/Uzesb30nykPRHYjTSbVY7N5eY2FgeeMg4rJ0gfPv8AbUT7BA8YU4J7bTI3XVdd5IcqI8fFmUZZFsJEvfKTuIPFTY2PZWHabM6B1DhqK0IZhIKhX9V1MuBfCVjC+LKk6IoAHVfU/wBvRW3k1oEWdtKz7WeXRU+weT8+McrAt8ouzE5VUHdcnrq5LMyIVeVEyNzzQKPtzY8uElMU65Wtca3DKdzKRvGhpYpmytzmlDmFpoVX3qVJRFehKhekQhelQjvQkQvQhAUIR0FIn4cHI/eRu3kUn8qqy22zxfUkA4kKZlnlfzWk9SnR8nMUd0L+ew/M1Qd8Q5OZjKOqp8Apxk60n8ngnf2Vxf0J/En/AMqh/wD6fJv9T/F3on/wu1dHvHqktyZxQ/kt5ip/I1I34jya7/y9xHkmnJlqH5e8eqiT7LmTvopB/lNvTV2LKtjl5krT1hQPsk7MWHsUQirwcCKgqAilxQNKkQvSpEd6EUR0IQvSoR3oSIXoQjBpUisMHsbESoZI4ZHRd7KpK6b9eNRulY12aSKpwY4ioCg1ImLV/Bpjmi2hCAdJLxsOsMpI/wBQWqOUGB0BJ1KayupIAu8Vzi1l515dN++y+b9Irfyf9AdazrT9Qqf8H/LBMAZFlRmSTKbrbMrLfgSLix9lJbLK6YAtN4ToJQy4qFy75TjHzq6IVRFyre2Y63Ja27ydlPsdnMLTXEpJZM8rM1bUSKhKhQhHQkQoQrDZmxZp/m0JHjHRR5z/AGrMt2WLJY/qvv2C89nqrUFjmm5ou26lrNnchFGs0hY+Kmg9J1/KuRtfxhK66zszRtN57MPFa8OR2C+Q14XLRYLYWHi7yJb9ZGY+lrmubtOVrZaPqSE9dB2CgWlHZYY+a0KxArPqp0dIhHahCO1CELUIUbFbOikFpI0byqL+nfViC2TwGsTy3gSo3wxv5wBVDj+RED/Nloz5cy+htfbXQWT4ttsV0tHjfce0eiz5ckwP5vJO77rL7T5J4iG5C84vWmp867662w/E9itJDXHMdsdh24dtFkT5LmjvHKG70VCRXRAgioWcRQ0KFOSIXpUIXoQjoQlA0Jq7HyK5cYKLAxxyyc28S5WXKxLEE9JLDUnf5TWDabHM6YkCoK0Ip2BlDqXKdrYpZZ5ZEXKruzKvUGYkD21txtLWAHYqDzVxIVjyLa2Ow33qfnUNs+i7glg+oF6HrmFsrzly3P77N5R+kV0Fg+gFm2j6hVBerajSb0JUV6EIr0VS0R0VQpOz8BJOwSNSx9gHWx4Cqlst0Fkjz5nUHeeA1qWGB8zs1gW92JyMjjs03dH6vAHm4+f0VwGUvii0WirIOQ3/ACPXq6u1b9myXHHe+89y1KIALAWHVXLlxJqVqAJVNQjoSoibUAVSFV+F29h3QMJUW43Myqw7GBOhq1JYp2OLc0ngDRRNmYRWqeG1YPpovWL76j+Wm6B7Cl0rNoShtOH6aP8AGvvpPlpeiewpdIzamsJtiOWVoojnyrmZ1IKAk2C3G87z5qfJZHxxCR91TQA48U1srXOoFY1VUqO1IhClRRVG2eTsOIF2XK/jrofP1+etfJ2W7XYTSN1W9E3j7dSqWmxRT84X7Riufbd5Oy4Y3IzR8HA0/wA3VXouSsv2a3jNBzX9E+R1+K5y1ZPkgvxG31VPW8qKKiqEd6EiMGlRRKBoSURihIrnkgf33DffR/qFV7V9F3BPh+oF6Nrl1rrzdy2P77P9ofpFdBYfoNWdP9QqhJq0mIr0tUqC7/8AmtMe7NaTuUkbQ54btIC2W0eTkJTn8OCYvDUsS0LHwW61PBq5V+U7SRnNddwFy7GDJNkDtFMzlajU0dw3osXsGB4xPApCrYSx5mJjbgb3uY2tv4HSkdlS0kZzXcRQJY8jWNr9FK3Hmmpv3cQrXneYiSTCqohJAdLXZJALlXbeQeDHhWRbYW2p+mkJPXh6BW7LYooqwEUIwO0beI1qdi9qsjxSjpYaQg2t0ltpIhI8JTcjr0qs7J1mBDqck706Ozh7XRm547DsKX8fePE81IwZGsY2AAzK+qN/by1Ut2T2RNJZx6kNiZJBnt5wxG8Yq6BrEVRChKjoTVyGPktiJszxIChdwDmA71yNx8ldmcowRUa830Grcsb5V7yS0JR5FYz6IfiX303+LWXpdxR8lLsRfsVjPoh+JffR/FrL0u4o+Sl2Le8iNithYCJABI7FmF72A0UX8mvnrAypa22iUZmAC0LLCY2X4rRistWkdIhQ9q47mYy3Hco6yasWaDTSBqmgi0r81QJtrumHSRgvOSm6IL25saZ21vqd1bf8HiDKlxqcMFM2ztfM5jTyW4nfsR7V2k0YjiKK8zgc4m9Vz95Hbi1iL+WlOSI2Uo453gmw2dkuc8nkDA7dp4LM7Z5NxmZYob86dHVLGNZD4CX104m9vJauohyraYWNiJz3DWce7xWWMhWaUOncS1mrDDb16gouP5NRrIsMLvK/esQAVaTxY+wdZqd2W5gc0NBPWmxfDkDmGSRxaNWFabTconKbYqYQogkzyWPOgWyo2lkU8SNb1rWC2utBLXi8bFh5RsDbOGvZXNcTSuJprVIDWkspGDQhKFCarjkmf33DffR/rFQWr6LuCfF9QL0fauXWuvNnLQ/vs/2v/EVv2L6DVnzfUKojVpRpNKnJcBGZbi4uLjdcX1FRSmkbuBUsAJkaBtHiuhhWw55/DHnIG6LBtbA74p1/I1w5q3lsw94r0S6caGYUcMPVp8QjYCP95wusR6Mkba5M2+OQcUPBvJxoN3LZhrCBWT8Cfnajt3jfuQVliPOIC+Fm6MieEh3lD/UvfK3EUlQ3lDmnEIo6T8N10jbwdu/r1hHDEI2bDSNeGezRS8Ax0jl7PFYe6gDNOYcDgUOcZGiZoo9txG7WPMImiaSF4XFp8LmK9Ziv01HXlPSHYaaWlzSw4jwQHtZIJW8x+PHUevAq/wBkYznYlbjub7Q3++uTtMWjkI1alUni0by1TagUKFCRZbk/trDwYVOdlRSTI1r3bpSue9Gta9ssk005zGk3DwCqRTRsZyin/wBuMFf5w/ge35VF/CLV0e8J3zkW3uVhs/lBhpjaOZCT4N8rehrGq8thtEQq9popGzxv5pVqKqKVHSIQpELPY22JxOQm0MILSN1Kvf8An3KPKa6PJVlo3OOvwWgw6CDPHOdcPL1SUxeZmxsigKpyYePgWUWQW8VBqe2tjOqdIcBgEGIhosrDeb3nx6zqTEbtAvOtdsVPcxjeyK5sZSPHa5Cjz0lc3lHE4J7g2U6Jt0bcd9NXAa0CDh7wxAtiZNHZdTGG/lIfGPhN5qL2XDnFLdOdI+6NuA201ndsCUXGEHNQ9PEt0XddRFf+XD1t1t/wLXMuHO8E2htRz5LoxgNu87tyzXK/AcyIgzAynMXQa833uUM3jb7jhW7kJua59cblznxHPpWsLRyamh28BsWcro1yiMUJEoGhIVb8lP4zDffR/rFQWn6LuCdF9QL0lXLUWuvNXLI/vs/2/wCwroLH9Bqz5vqFUZq0mBJNCVWfJ/ZhnlGl0Tpv1ZV1y36za1ZWVsox2OHlXl1wHvYr1gszppRS6hF62kSc3efCHPHa0sTC7Kp8GVfCTqYVzGHKj6wu6Jz6RWgUdqcNe8HUdyKIhLz4XVLWmhbpZVO8MPCjPBt440gP52dY96k53K/Bnx/K4a/Q7taHRQGWIZ8NJ0ZYielGSdFbtB1R+z0pcOW3A4hJynkRyGjxe1233rCPmFyiBmvFIS2HlO5XOhV+oE2DDgdaKCmbqOB2Iz3V0rRyhc9u0bR5diUJ5NJRpicLYSA/zIl0DN1271v6SDRU4/mb3hJmM5n/AI34bj7w3qTgHWGcBPmMQueP+k+Ie1Tdfw1mZUs4c3SN4+qa/OliOdzmXH16/VaGueVFM4t8sbt1Kx9Ck0+MZzwN4TXG4rkGzuSmKnAZY8qnXM5yA+QHX2V2U2UbPDc51TsF6xW2aSS8BWLfB9iwNDEezMb+1arjLVmO3s+6kNhk1UWf2lsubDsFmjZDwJ3G3isNDWjDaIphWN1VWkifGeUFs+QHKly64adi19I2JuQQL5GPHQGx81YmVsnNzTNGKbR5q9ZLSScx3Uui1zS0lD2vjRDEz8dy/aO731PZodLIG9qmgi0kgaqWPCEIuGBtJKBNiXP8uMDMqsewHMR1kCuxazNAYNeO4K0ZQXGc81vJYNp2+QSXlR7TMpGGh6EEZ3ysNbHynpufNSkg3nAYb04Ne38Np/Ede47B7uCMySI2c3fGTHoqBcwhhYG3ByNw8EWNFSDU849yM1j25guibiekR5bdpRRqYTzOH7piX0eRdcl++SJuvxnpByTmtvclNJRpZeTGMBt3nyCKA8y3NYbuuIbRpF1Cdaw9vW/opRybm3lDhphpJuTGMBt4+QVLyp2LljzK/OPGe75dVTPu6XhEEG57R21qZJtUMFo0Tzyn4bLtXFYHxBpJ4mva2jBhtptpsWSrrFx6OlQlChNKteTJ/e8N9/F/uLUNo+k7gU6PnjivStcqtdeZuWB/fJ/tn8hXQ2P6DVnzfUKpTVhMRxxlmCqLkkADrJNgKZLI2Nhe40AvT2MLiGjErquxdmLhMORYMbFpL7nNtQezhXlNuyg622wSuwqKDdXzXXWOzCJoYMdu9QIMOHbncC7LINTCT3QDjzZOki9m+t0AG+M0OxbDpC0aO1Co6Wrr2HeigcSvng7hihvj3RyHwgl+9Y8UOh4UDlGrbneKVwMbc2TlR7dY47RvF6ETHM0kK5ZQCJsMQcrr4eRTqV4lN67xupAb6tF+sbUOAzQ2Q1aea/ZsqfPXrSe55CVu2FkIzrvfDSHQN29h3MNN4o5NKjmnHcl5ZeAbpBgdTh77DenSzhgwsZ4VuDvXE4e28eMQtweJHatLfWusd4TOQWkYMcb/ANDv9+70FgDLzUZOV7zYU31WRfnISeuwt5VU8aaWBwzRgbx6Iz3NOkfiOS/eDg5X2ysXzsSvxtZh1MN9cnaItFIWqrNHo3lqi8otux4OPO9ySbKo3sfPuHbUtjsb7S/NbdTE7FUmmEYqVTbB5dxYiVYnQxsxshuGUngCdLGrtqyPJCwvac6mO1QRWxr3ZpFFr6xldUPbGzkxETRuLhhoeKtwYdoqezTugkD2qORge0grieCLJMlu+WRd3Wrj+4ruZKOjNcCD4LCbyX3bV3oV58cV0CocdiFaVnfWLDAG3CSZu8Tt1GvYproslWcMZpXe9ivMY5sYY3nPu4N1lMyRt0o3azv3XFyeIt7rF5bkHLxJA4Vr34HE3ncnAtue0VA5LBtOs/dJMmsbhNe9wkFr5VvpLIOJO/XvjruFJXA04DzTs25za73u/wDUe7uKONWBeOJs07XOIxBPQiU98qvuA634nQUCoNBjrOxI4tcA+QUYOa3WTtp4DrKTh1urR4c5Ih89iH6Ob+kdS9SDU8aG4UbhrKc80cHzXu/Kwe8dpwCPDuz3hwSkAjukp6LsOtm3Rp2UAnmx9qHtDaS2o36mjAepVjsTCQqJI0fnTYc4QO5m9+inEjfrx4Vh5XIjLC03it6rWp8klC9tAcBr61zzlNsc4WYr4DdJD/SeHlG6vQcg5UFvswc7ntud69a4a32XQS0GBwVSK21RSwKEis+To/esP9/F/uLUVo+k7gUsfPHFel65ZbC8x8rf4yf7w/2rfsn0WrPm55VOaspi13wf7KzuZ2GiaJ9sjU+YH21xvxXlDMYLKw3m93DUFs5Ks9SZXdS3eIcqjFdWAJGl9QNNONcPA7Nkad4XQNAJAKzQkgnNzbCzjiLiFm6+uNvZXWB0cl+B7lo5s0I/qM/y+6ex5JITHKUfwMSgvmHDPbSRe0WNOcdUg6wmxUALrMajWw6uGzwScRmGT4wbH+Ti0OYG3ehyO+H+odtDv19TghlDXRD9zD5bPApXTD7lE7DUaGDGRnqtpmPZvO6xovrv7nJOSWa8wf3MPp7vCQMoUFWKRhugx7/CTE95J/hkjf8A3BuCmrDwPonXk3ippeNT27RvCWV3g9zzOLj6tihqjA/Rvr2buoXWnV5HbwKbW4HG7+5uscQpezp8styMomLB13c3iU+dTsB74eUdVZOVbPnN0oxGKY9tWUxzcDtacD1YFZ34VcIxEMovlXMh7C1iCfLlIp2QZGgvZruPYsO3tNA5DktyTgmwsUwJ53MHzg7ikne5d25fbS27KUsVodGRyaUpxGNUkFmY6MO1roFc4tFQ9sbQXDwvK50UadreCB2k1NZoHTShjdaZI8MaSVy7kPsdsTildh0I2DueBYdJVHaTY+QV1mU7U2zwFoxIoPNZNmiMkmccAuq7TxPNxkgXY2VBxLsbKAPLXJ2aEzSBoW9DGHuocNfDWqdEyZVWzmNiEG8TYxrZ3PWkYyjzDrrsWtzAGjV3n7KyTn1JuqL/ANLBgOLk2qiyjWVS5sOOLxHEnjzS3Ovb26L3+Z9E6prXmmn9jf8A6KUWI5w84Mx0nxHgoD/Jgtv3W0320sKK0rfxOzcEUBDRm3flZrP6nJuQIIxnzRYfesVxz2II8NzwXt3DhffTTSl9w7ynjOL+Tyn6z+Vu4b+/al4lLhWxR5mIC8eHTRyOux3X8dtTQRUVfcNQSRuo4tg5Ttbjh73BO81JLGMxXCYTgD4fbbvpW7d1OvI6LUzOjifdWSTw8gFO2FJAc6wKwC5bu56UhN/BGijTd21g5ZLOQGjbeorS2e50pF+oYD1TfK7ZPxjDtYdNOknm3jzi/spmQMpGxWtrieS653Xr6jesi3WfTwka8QuU16+01XHkXpQpU1WXJ/8AisP9/F/uLUU/0ncCnR88cV6WrllsLzHyqP75P943510Fk+i3gs+bnlVKqSQBvOg7Sd1SveGNLjgL01rSTQLsGxdniCBIx4I17WOrH0k14/b7WbVaHynWe7V3LsIIhFGGDUp1qpqaqh47Zkco6S6+MND6amitMkXNKljnkjwKq/ic+HBVLTQnfE4uPMvA9qnzVs2fKgpmuu44fZWtJDMau5Lto9+KZwbKbjDkDN3+Em1Vz1RsbXPVezVpscHfT7Dh1J0gcKGbVg9uI4j/AGEEiBzRopIvd8LIbSoeLYd7anzX6waUDUB/xPkguIo9x4PGB3OHvqRh79PODfoc4w0YH+TjF4HgH7N/UoN1a9fkfVJSnJpvoP8Asw+SNU4WNvm8rd9lOvxeVvQY5Oy1KB78vQpCddd9R/2H/sEormFs2/L0zvuptDMRwdW7lIOGa9I5gc0tOv326ikzs01p1ccW8COU1XEYXEQlZFBDArIh4MDZh5iK5KRr7NMaGhBuVSaMVLcR5Kgw3J3E4NmOClRo2NzDNew+y68d3D01ffboLSALS0gj8zfRURA+I/hm7YVYDHY61vikV+v4xp6Ml6r6Gx/1T/b91JnTdEdv2VZi+TGJxjq2NmVUU3EUQJA/zNxtxsatR5Qs9laRZ2kk63eiiNnfKfxDdsC1OzsBHBGI4lCqOH5knie2smad8z895qVaYxrBQKvx8paQkNlCXVGO5Wy3mmPZGhsP6mAreyRZsxmlOJw9VcYAG0IrW8jaNTf+R7gopQbgGtYRhB34Q9IQqfpZNWdvBBrXp796zrUoOvrrqrt/a3Bo1lD/AMu5kxjUgafF8IPFHhP/AMJT2PAeZS+V9/8A2fv2BEoJIAVGaPct/wB2wo63bc8nWevr3UlO7sH3S1AFSSAdf538BqCVhgSWeE844PTxcvRjQ/4YbiOs3PUBSNvNW37zh1JH0ADZOSNTG4njT3vSIZUVzzCnEzE3M0g6APWqHf5WNQy2iKHlONTtPonlj3N/EOjZ0RieJ9FMTYjytzmKkLseF+HVfgOwViWnKznHkdp9FH80yNubC2gV1h8OqCyKAOz+9ZD5HPNXGqpue55q4p2o0xco5WbN5jEuAOi3TXyNvHmN/ZXrnw5bvmrC3OPKbyT1Ydy5LKcGinNMDeqcCugWcrDYX8RB99F/uLUU/wBN3A+CdHzwvTFcqtleX+VB/e5/vX/Ouhsv0W8Fny88p/kbgudxcfUl3P8Al3f6itZHxHatBYXAYu5Pr3K3k6LPnB2XrqteXLp0KEIUIQtQhRMdsyOUdNRfrGjemporQ+PmlTRTvj5pVdisDIoAcfGI1703yzx637nJ2dR07BWzBlRj+TL761YZJGTVvIJx1tPEJhWzXYMWIFmcKOfVTvXFQHSVP6hc1rMcHirTXfr6xrTiM3kkUGyvJ4td+U7ilIu7QWKkADuiFOKod8kX+Gemm8Xpw9+/LEJpPvA137DvFx1peltePWb3uttW8K6ggnwlGbvktS+/fvvTbybvfpf2G7AqTs6fK5udH0NzrmUWBOu8qpUni0ZPhCsfK9nzmiVuIuKa9pLeHvxvG401K3zjrHprnqFV6FDOOsUUKKFHmHWKKFF6axk+VTYjMdF10ueJ7ALk9gNT2WzumlDE5jam9VKqLWHZbQE6HMtwd5zEuRxc2OiE12bWhoDQpySTU+/Yu4X4kJLDQ7rW1JJAysdbvvCMd7DpSHdoKPfv3enA+/ttGoYNGN6IoSxFmJK2KrZZWTgD4OHh7L3PGk1+6/YJ1RSuquJvAPi93VQJAs1kVRNl72KO64WM9bvvkbt49ZqtNaYoRyz1DD7p94q4nNr+Y3vPAflCnrshpLHEPmC97GnRjTsUDd5qxLTld77mXD3qUPzDY6iEU3m8lWsMKoLKoUdQFhWQ97nmrjVVnPLjVxTtMTUdqEVQtSJFkvhEwOaJJQNUax+y/wD9gemux+DrXo7S6E4OHePssnK8WdCHjUuf2tXpa5hTdlaTRHqkjP8A7i1FLzHcD4JzOcF6ZtXLXraXl3lN/F4j71/1Guhsv0W8Fmy88rS/BrhtJpO1UHmGY/mtcX8YT1fHFsBPktrJLKNc5biuLWyhQhChCOhCp8fypwkJyyTrmG8LdyPKEBtV2LJ1plFWsNN93ioX2iNuJTuzdvYbEaQzIx8XvW/C1jTJrFPDe9pHh3JzJmP5pUrFYFJLFhZhuZSVdT1hhrUcVokiNWlWWSuZcMNmrsUKbAut/DB3kABmtuMkeiuR4wyv21t2fKzHXS3Hb6qUPacLt2rqOI4GoTUECyz4ZWGZWmAYHUG6kkG4Bvu74KxtqG76tZpa/NIvFeKVz3MikINCG+Y93VGymCgYzb0CSMgwOGJDMoHSBsGIvv7KaZBU8gUUjIJS1p07qkA0u1ovluD6hhv9VM046AU/yU39dyP5bg+oYf0vSadvQCPkpv67u5H8twfUIPxOKXTM6ASfJT/13dgSDygw2bL8Qhva/wA4+6l0jaVzAmfLTB2bp3dg9VYYhYngw80cCxM0zoQpZwQqad9e+/dY+Q7jJyXNDgKXqNhlZNJE95cA0G+7WPePYnVuTZQzMCe9Nip3XMhuqGw1IzPr4O4Q2i1wwc837NfvvTQKCpuG/wBMTwubxUmLZNxaQ9G9+bS6x363PfOe1jWBaMrSP5LLgmm0UNWY7Tj1ah1KziiCgBQABuAFhWU5xcakqu5xcakpEmKRe+dV8rAfnTmxPdzWk9SYXNGJS4p1bvWVvIQfypro3t5wIQHA4J2mJUYoQlUiRQNvYXnMNKvWjEeVRmHtArQyVPoLZFJscPG9Q2lmfE5u0LkQSvagVxRUvZy91i+8T9a0yQ8h3ApWDlDivTNq5ZbK8t8pT+94j71/1Guhs30W8Fny88rdcgIrYRT4zufQ2X/xrzf4mkzre4bAB3LosmtpAFfYzDiRGQlgGG9SVYdRBFYcUhjcHDvvV5zaii5phuWWJw0zQyMJkWQpdhZ7Bstww9OoNdQ/JdnniEjBmkit2GGxZgtUjH5pvXURXJlai5v8InKhs5w0LFQvzrDeSfAB4ADfXTZHye3M08gqTgPP0Wda7Qa5jetY/ZGxp8SbQRlrbzuUeVjoPJW1aLVFAKyOp4qlHE+TmhW2I5EY2MZhGGtr0HBYHrA0PoqmzK1kec3OpxCmNklbfRa3kFymeUnDYi/OqOiWFmYDerjxh7R5KyMq5PawaaLmnGmHEblcss5ccx+K3ArBV1RXQfGsGbC/PgX42yNWzkUnT0UlToJR+nzC5/tVA0rgj+Y5vqD353Eca1ySHE71rNYHxMadgv6kEFqiKuAUFEqkSpLrf/n50uCaRVMxw2vpvOt/yHZTy9QtiArditfspc2DwYbjip7jdpkNh7BRbXFljJYaFZRc75iUnHMHiFpEUAWAAA3Abq48km8qsSSalQNubYjwsRkkPYqjvmbgBViyWR9pkzGde5RSyNjbUrlm2uWOIxBtn5tDuRDb0tvJ/wCWrsLLkuCAYZx2lZMtqe840Coma51Iv2760QLrlXO9To8NKoDKsg45grAeUMBUTnxnkkjhUJQHC8BX2xOV+IhIDMZU4q+p/wAr77+W9Z9qyRZ5hUDNO0einjtcjLjeF0rYu2I8UmaM7u+U98p6j765K2WOSyvzX9R1FakUrZBUKzAqopUMt9OunsNCCmlccxUBV2U8GI9BtXt1lkz4WP2geC4ydubI4byl4P5xD1On6xUsnNPA+CjbiOK9LVy9FsLyzyiP71P96/6jXRWb6TeCz5OeV0fkgtsHD9kn0sTXleW3Z1vlO9dPYxSBvBXFZStLhu1TfGyduIYf+6a76z3WZv7R4LDkvlPFdxZrC/UL+iuDAqaLc1LgErtNKW8KR7/5nb3mvQmgRspqA8Fz5Je7iu6bE2auGhSJBoo1PFm8Jj2k3rg7VaHTyl7tfgt2NgY0AKdVdSLJctNnrGY8agtJC6FyPCjLAG/kB9BNbOTJy/Oszrw4Gm4qpaIwKSDELXVilXEwf4nB/f8A/g1bGRfr9ScfoS/t8wsJjB3R/tv+o1quHLPFb0A/CZwHgmjTCpkm9NJQjoQhSgoWu2b/AAuC/wCpn/2zS23+RPFYk38zN+xviFf3rklTWJxuyjtHGyCQkYfDWSwNi8hAZgDw3i57BW/FaRYbK0s577+A1Kk+PTSGuAWrwGyYIRaKJFt1KL+c76x5bXNKavcSrLYmtFAFJmwyOLOisOoqCPbUbZXtNWkjrTi0HFUGMwfxE8/DcQ3HPRb1Ck2MiDgRe5HECtKKb5waKXn/AJXa67Dtqq7maLlNw1hXGN2RBOO6Rq1+NrN5mGtUorXPAeQ4jd9lK6JjxeFmMXsZ9nyDEQEtEDaRTvCE63PEdu8G1bcVuZlCMwTCjtR3qm6EwOz2Ya1uImDAEaggEHsIuK5xzC1xadSvg1FU4BStakXJ9uR2xEv3j/qNexZIdnWKI/pC5K2ik7uKawyjMv2l/UKvv5p4FVmi8cV6RrmVrryrt/8AiZ/vZP1muhs4/CbwCz5OcV0vkmf3OH7H5E15VlkUt0v7iuosf0W8Fb1mKyuG43+Nf/qW/wB413sX8s39o8Fhu+r1rt8y3Vh1gj0i1cIw0cCts4Lg+xDbEQX3CWO/Z3Rb139ovifTYfBYMfPFdq77Xnq31XR7dw7S80sqtJ4q3PpI0qy6xTtj0hbQbUwSsLs0G9QeXEtsHIvhSZY1HWzsAP71YyUwm1NOypPUmWk/hkbblfis5xqVOEz/AOqwf33/APNq18ifX6k8/Ql/b5hYTFHuj/bb9RrVdzzxW/B9JvAeCZpjlIipiVHSoQvQKoWu2b/DYL/qJ/0U63fyJWJN/NTfsb4hX9ckqazvJzFKMRjIDo4mMoHjJIqkEddt3nFatujLoIZRhm06wq8Ro9zddVo6ylYR0iFUcr8WseDmzHvkZFHWzqQNPPfzVfyZE6S0szdRBPAKCdwbGaqfsa/MRX382l/LlFVrXTTvptPinx80KRi8vNvn73K177rWN6bBnaVubjVD6Zpqo/Jgk4SAnfza+wWFW7e0C1P4qOH6YVoKqtClXLdvEfGZfvG/M165kcUsMX7QuUtp/HdxUZF1HlH5itB3NKqjFejb1zVVqryntw/vE33sn6zXRwfSbwCoyc4rovIWXNg4+wuPQ7W9lq8x+ImZmUJN9D3LpLA6sDVdYl2VWKrnYAkKCBmPVc6CsZgBcA40G1WybrlzA8jMY8xmyRreQyZWkHF89iVBrqv4rZGx6OpN1Kgbqa1l/Kyl2dTXXFbj45jhvw0J8k5/ulYWisZ/8h/t+6vZ03RHaue7U5H4wyu6QWDOWAWRDlub23jd5K6OHKdlzA0vwFMD6LPfZpc6oC3e2cTOdmO+Rkm5oZl8IdICQi39OYisGzshFvABq2t3l33K9IXmEml9FznknyjOCd25sOHUAi+UixJBBt27q6S32IWtgaTSizYJtEa0qtZsXEzbUxKSyJkw8BzKt7hpOFz4RG/st21kWiOLJ8BjYavddXd5K7G507w4ijQt/XOLQUcH97wY/wAU/wC21bORB+P1Jzv5eXh5hc+xLkySDXvzbhxN9a1ngA14rZhJLANw8Am4XAuNNDY+W3H2U1w1qRjgOTsT1R0U6FIhMTyC4U7z17tx3HdepWtNKqCV7S4M171s9lfwuBv9YxH6KZb/AOSKypK/MTV6DfJaCuSVRYf4QtjSXXGYcsHQWfJcMFG5xbq1B7D2V0OR7Wwg2aXA4Vw4eio2uI89uIVDgfhExKABxHL2kFW85XT2VflyHZnmrat971WbbZBjepknwlTEdGCNT1lmb2aVE34fiBveT2BPNvdqCibPE+08QolYsoN3O5ETiABoCd3WfNVqXQZOgJYKHVtJUbM+d966lj8RzULuBfIhYD7I0FcfBHppmsJxK1HHNaSFzmLaGJxziMuTmPejRAOJIHAdtdkLNZbCwyAYazisnSSTOzarqWDgCIqLuVQo8iiw/KuPe8yvLzrNVqgZoopAFKGparlWPfNK7Di7H/Ua9esDMyzRt2NHguStLqyuO9NirTsCoQvRF65tai8o7aP7xN96/wCs10UH028AqD+cVtvg2xF4ZE8V7jyMo/uprgfi2HNtTZNrfBbuS31iI2FbCuUWojoQjFIlQoSIEUA0KFQS8jMEz5zAL3vYM4W/2Q1vNWi3Ktra3ND+4V7VAbLETUhWkk8WHUL0UA0VFGvkVRVVrJbQ6t5O1W4oXOuaPRRZ8e5uPm91xoZADuL36MX+a56ga17PkgC+U9Q81O2Novx8PU9V29N7OdUxWGZjlAkbMzafy275n14jQ23joruOxExkZaGigRMHOs8gF92riNQu94lV+I5KyMWImwupJB59eJPZ200wOziQR2qYW+PMDSx1QOjuTMHI2RQBzmFJ6+fXW+8nSh0D3HEdqSO3QMFM139qf/ZOb6TD+vX3Uz5Z20dqm/ikPRd/aj/ZKfx8P69aPlX7R2o/ikOx39qbm5GztYFsORfXuy+a1ObZ3jX3qOTKMDxQh1P2lWeKwRgw2EicoWWaYkKyuApUWuf7m1usbxK5lGNa6+8qvHIJZpXsBAzQBUEbPfqn48Uyccw00c2FzuAkPenqEmhvoxrKtOSY33x8k932RmNdiOz019V41gKdh8cjkobq43o4yt6DvHaNKwp7JLAeWFE6FwGdiNowWf2vyDw0zFkzRMTc5LZSfsHQea1XrNlmeIZruUN+PaqElkjeai5QML8G0YPTmdh1KAt/KdatP+IH0o1gHFRiwNreVsdmbNiw6BIUCr6ST1sTqT5awrRaZJ3Z0hqVbZG1go1TCL79xqAEi8J9E1gNnxQk81GqX35Ra9TyWmaWmkcSmCNreaFPU0NKKJvGTZI3bxVY+gGrVljMkrWDWQO9MkOa0lcs416+0ZrQAuQcaklLtSnBIF37PXOUWmvK21j3eX7x/wBZroofpt4BUnc4q8+D3GZMSUO6RCP8y9IezNXNfFdm0llbKPynuN3jRaWTJM2Qt2rpledreQoQjFIhChCi47aUcQ6bAHq3n0VNFZ3yc0KaOB8nNCrcVtGRlDEjDxnvSwzTScO5x/33dtbEGS2tGdKffDFWGQxg0HLduwHEphBkawVlYi5GYfGmXi0sh6MCeg1rsY1lzRTx+ycTnCpII/wHAYvKNHtaxAABZbXVAB3zpfUL1zNdjey2vTh79+Z6kEY1++4HfsaLtqN0Vu+ANvGW1tMxuPBAXpEb1U63dgQpAOPv37vTQ5zeb79b7t5w5IUjAbOjZjeNbL1qL5mFwDpvANyOBcjwRWNlW0aOkbLjiUj55GjnG/f74dVdan/JMH0SfhFYvzMvSPaovmZeke1D5Hg+iT8Ipfmpuke1L8zL0j2ofI0H0Mf4RSfNTdI9qPmpuke1RdpbHhCZliUZdSAouVtZrdoBzDtUddXLFbHCUCQ1BuUkdplJzS43+KhphI0Nwqgi5uNALDMSCNbWYNffkIYao1+nzGi+nv37uTzNI4UJPv73cbtYT2t9L370WAzX3lLHoliDfmz0XBDLY3pae/f+jqTdXvt29eLcDVNtYhVIQqe8ViVjJ4jDynpQyf4baU0gEUP2+3BPFQSRWusjH/kMHD9QUjC4qVSVjLS5e+hkGXFJbfYeGO0egVlWjJUcl8dx2e/JNeyNwq/k1wcL2H061YYDascuimzcVbRgRv0rCmskkXOHWoJbO+O8i7aMFYA1VUCVSIS1oCQp5anaEwqn5XYrJhyvFyFHk3n2D210Pw9Z9LbGnU2/071Rt8mZCd9ywCCvSlzSeYdE2pELt/OVzy0l5h2me7SfeP8AqNdDD9NvAKm7nFN4HFGKRJF3owby2Oo84uPPUVss4tED4jrBHonxSGN4cNS7Rh5w6K66qwDA9hFxXj0jDG8sdiDRdY0gioTtMTlDxu044u+bXxRq3o4VNFZpJMApooHyc0KsONnnBZLQwjfK5sPMeJ7FHnrYs+S2jlO78FZ0cMJo7lO2D34pjCBRc4dcxXv8VNoqHrRTuPVe57BWkxrW8wdZwCfIXEUlNNjG4nifYQSQayK5GtnxUmsjNxXDpwPt7VpwOsH/AJHyQW4McODBhxcffWlZLXXKBpnKOb2A/nYxuPYnb6XbvfE+iSv5q7qj/qweaUH0vmIBAkLMNcq6CeVfZHH1m9L7+/oEhGqm6g/6j/2clBsvg6jL0CbnM5zRQseLX7rIf6QKa94Y0udq908ym0ztfXwxPAc1qvsHBkQLvO8nizE3Zj5SSa4+eUyvLzrVWR2c6qfqFMQoSJVIhChCoJl5sshJASxDcViLXSQdZidiCOKMRXW2C0aaEVxFx9epXRygHDX46x/yH+SaI8HKt782UJ6GbeIWPBG76N/BJIq77+3psThtrvrr48Rg8axegWvre+c5SZBZZGH8nFDwZRwkFr0e7/A+qdSmrC+7EfqZtG1qS2osyu6x71vbFYW3it4cY9H2d9N1U2doSi41BAJ1/kfxGopWJIZc83do9AMTH0ZkPATKd57D5iaHUcKuvG3X1oYC12bHyXdA3tP7T74J+HEzQrnVhiYB4a98vY43qfLcdtZdpyUx4zmd3mE0tikdmuGY/YcDw1FWmA2tHLopsfFOh83X5qwp7HLDzhdtVaWzPjxCsVNVQq6dRqlY6tyaVieW2OzyiMHSMa/abU+zLXoXwtZcyAzH82HALBypLVwYNSoENdUslPM3RPkNIhdo53/l65+i06rzPtL52T7b/qNdDF9NvAKm7nFRqkSLofwf7VzQtCT0orlb8UNz7DceS1edfE1g0VpEzRyX+OvtW/k2bPjzDiPBaLEpJJEyxkZybXDBQBcXueGl6xbLCH2hrQO1bDCxjwXYKiCwQmyj41Mew8yG7BvkPsroQGR3DlHuV6s0oqfw2f5fZOY64YNjHMkng4dTYL2ORog/pW5NK/GshqdiSK8ZtnFBredfDbxNyGIDEp8YW7fycInRC33ZwO9HZ3x42oNTzupoQygroj+558tvgEvpF96mZBq+nMYRB4ttMw7Nx3XOtLfXf3NTeSGVvzT/AHPPokqAQAqlkZu5o3f4qUb5Zv8ADB4f/Zo4f7O3glNakk0IxOpg2DeUtGJ6Q7qecAU/WcUdx+6jvp5R16LXXj5n0CaRq5t39rfVyKXGxwBpZGLRwFlB3mbEue6uvXc6DsrPtofO8WaPE3nzKgtMwiizjdnatjdQVNF8Joz9LDkJ1hwWt5CAPbTXZA5Nz7+FyxRb7723LX7G5QYfFDuMgJ4qei48qmsa02Gaznltu26lcjmZJgUJNqsJJk5lnaMRsoRlJdJMwvZiACCjXF+qlFlaWNfn0BqDWtxHCuNUGQgkUVXtPlquHIE2GxCX3XEZB8hD2q1DkkzCscjT2+ihfagznNI7EnZvLhJ2Kw4bEORvsI9PKc9hSzZHdCM58jR2+iGWsPua09yscVO7pz3MPG0JN0kyd0jYWkXoM3RK3FJY3izTAB4cDsr5gLRsj88ljhQHx1HtUR1AuB01EdwDvnwjG9vvIzfXsPVXRcP9j7K20k3m41p+1418HIa30tIWS9joMXCN17bpkt5dD1anf5j1Rdruof7Hf/JScwsjZ2CXtDiPDhP0U4G8AezUXFxSXUB1ajs3FOoaltL/AMzdTv1N3pceYSdC0OJ4rpzGIU+L4Oo8HvT2Gi+t1x7ikOaWcrlR/wCTOOvzG9DDENJeE/FcSDYxk5Y36wpPen+htOqgXm652xD6tZST8SPbrHrxF6ObmpHKYhPi043sF7kx63TwfKulDg11zxQ9yGaSNudCc9mzX1HXwKuNkQTRllmOZbAowIZWGt8rcRu31z2VrK2HNc0Ur2KrPJDJQx3HWMCOpTMbjFhjaRtyj0ngPObVQsVndaJmxNxJVKV4jaXHUuXTYku5ZtSSSfOb17FZ4GwxNjbgBRchLIZHlx1p2I6jqtUqjT5PRPkNIhdjz1grTXm7aHzsn22/Ua3ouY3gFUdiVGqRIpey8e0EqyLw0I8ZToy+j22qjlGxNtcBjOOI3HUp7NMYZA/tXU5kSbDXEiKjhWzm4GW4J01JNha3E6V5nZ43C15j7iK1quvs89Xh7RXYqyDEa81gUa5HSmNhKw4kHdGnorcDvyxDrV97LtJaTdqbq+5QwyhGyYe0s5veXwI/GMd9NOMjealAoaNvdt2e9qV5L250vJZqbrOyvoEIBqyQNc2JnxTXsF8LITqFO6/fMeyhuJDTfrckebg+QXflYO6u/dgEWZDHoCuGRt26TEyjrI4fpHbSXU/SO8peWH33yHsYPfbwTxR2fISFmkXuh3LhcOBfKBw6OpHAEDeTTuUTTWe4KOrA3Oxa03bXu29vu5AzWUSRgi94MIp3qu6WY/1G9r9bHxaa+QMaX6hcPMozSTmP/c8+DUjamxEaXBQSC8Q50kbg8qqCAf8AWbdQNY1ntbmxzSt511Nwr/pZVrOnmBdgpG1ORGEmWwjETcGj6NvKu41DBla0xm92cNhUT7LG4YU4LG4v4O8Uj9ydHF9GzFGHlHDzGtqPLlne3lgg7MVSdYpAeSVq+RGy2hfEF5DI3c0ZyS13QMzhS28DnFXzGsvKlobKyMNbTE03au2lVbs0ZYSSapPwoRg4ME71lQg+UMp9hpMhuItNNoKLaPwkj4LIgMIzW1aVrnrsABTsvOJnA3JthH4dd62ZHCsOqurNcwyM0K6SREzYc77qfnIu24F7f0t111thn00Q2jx1rRL2uAkdzTyX+RTXQsuU5IZTmiYH+GnFrqTvy7vNlPA1bu6j3FO5d9b3NucOm3bx/wBa0rOwMjZOkLjFQHRXAPzqgbtTe43E3GhovqTr1jbvRRpDW1uxY7WP0n3fhikSBFQZryYVicjgd0w7bypHX1ruYaikNANrfBOBcXml0gxGpw969WtKxFuimKOZSO5YlekcvDPxdR1HpLSmmDuopGVvdBcfzMPlsPcU7LOyZYsYvOx27nKpuwXrik8Jf6TS1IufeNqa1gfWSznNdracOsauIVpsTCc2GKSiSFrZCCRY63DIe9bUXrEy0whjKGoqVWtM2eQHNzXDH/etZjl1tjMwhQ9FDd+1+rzX9PkrofhPJeYz5qQXnm8NvWuYyrab9E3rWZR92tdpRYlVKgk1ppCVSmPRbyGm60FdezGsFaK87Y/5x/tt+o1vRcwcAqzsSo5p6QIUJVpuSe0bq2FlfJG3TDEXyFSGZQOOYDQdflrmcsZLY6UWsXUudv2Hit3I1re2QRgVOr3sWkRzKDFhxzMCi8jsdWHjTNx42Qf/AJkA53JZcNZXTloiIkm5T9QGrgPEoRDnAYcP0IVF5ZX0LAeFIeA6ox/+HO5LLhrKHfh/iTXu/K0auG/aULrIpRLx4SI3dj38r8Cet24LuUa0XOFBc0Y70cphznXyOwGoD0Gs60ZnsBiHUADo4WLeoyn5wjiAdb+E3YKM67OI/aEZhJMTTve7y94BPLhWv8WzWll6eJkP8tB0srHsHSbtsKXNPM1nFMMjfrU5LbmDadvkFJ2SommMoBEUYEcKngo3E9tiSe1qx8qWgUzG+x90yYmKLMPOde5W+Nwayrle+hBBBKsrDcysNQax4pXRuq3/AGs9zQbiqvEbUw2BQrLOSSS1mYySkt2DUD0CrjbPPbHVYy7C4UCiMjIhQlM4faOIxY7ijYeE/wA2QDnGH+FHw+0fRT3QQWU/iHPd0Rh1nyCaHvk5ooNqvMFhFiRUQWUeck7ySTqSTqT21nyyulcXOxU7WhooFm/hN/gj95H+ZrTyJ/NdRVa2/SSfgw/gv+4/5inZd/mBwCSw/TWvFYquKp5QwNlWaPSSI5gewHX0b/TWjk20GOWm3xVuyOFTG7B1yr5RHfxcNihccRBMu/8ACSR2q3ZXUGnU7uKmbpKfrj/yb770mISZsve4vD3A487Gu9f6iBu8ZeukFcPzDvTnFlM7GN+P6Tt3eRSI5gqmaJc0L2WeDghO6x4A71bgdKK/mGGsJSwuIieeUL2u2/faNaM2hW4vNhJTuOjI/EX8CUde5hbfwObhe0oFZXUPJlb2EeYPclA8wo/n4Rzx0yt1X3xyj29vBeaNrUfWd0JR3+oTWMxqYOJ5IHziWyx30dGAJbnF6wCLHcaRmSfnpmCvIF7vRZWVrc6KMCRtHdx3hYUyE6neSST1k7ya7tjAxoa3AXLiHOLjU4pyNtKcmKTGaaUqmqxyt5DTDilOC63m7awaFaVV59xvzj/ab9Rrdj5g4BVTiVHqRARUiVWnJqJGxCiR8iAMSQLmwU6KPGO4VnZVANmNcLlqZHc9tqBYKmhW2UtijkjAhw0XSN+9QePKfCc291cnfJyW3ALsDSz8t/Ke73QbAjLc/wBxh7nh4+k7tvIG+WXrY8F83kOfyG3NGPqihh/FkvebgPIeZRqUm1N0wkHDwnY7h2yufwjyUXP/AGjvQc6LfI7sH2HeUqDEd9jJQOiQmHj8HOo6Nh4kYsT1mgO/8ruoJHMws0ZvN7ju19Z1JMwaKEKbnEYqzPfvhET0VPa7XJ7BTXu0cdXYnHglZmySVHMjw4/ZaXZ+FEUaoOA1PWeJ9NcnNIZHlxWdLIZHlypuXO22wmGzR/OO2RT4twSW8wB85FXclWQWiejsBeVTtMpjZUYrI/B1sQYmR8TP08jWXNrmktmLNffYEemtnLFrMDBDHdXZqH3VSyRZ7i9y13LPlGcFEhRQzuSFzXyjKLkkDfvGlY2TbELU85xoBjtVu0TaJt2KPkZyk+OxtmULJGRmC3ykNfKwv5Dp2UZSsHyrxmmrTh6Is8+lF+Ki/Cd/Bf8AdT/yqXIf811HyTbZ9JD4Mf4L/uP+YpcufzA4BJYvprXViq4gVuLHcaAaXhFVl8PhbPJg2PRfpQk+DIB0PMw6J8grrrDMJo6HX4rSe85rbS3EXO3jX2YpsFpYwwuuJwvfeM0aGwbtZDoezfVq8j9QT+TG+h+m/sBPkfFKafT41EBY9DEReDdt+niPw6mpa/nb1hNDP/zyHex2v/Y7wiDiDpxjnMLNoyN1jejW3SLvDUg5N7bwUtDNyH8mRuB8+B1hKYHDWkiPO4aXQhtx645RwccD56Wmbe28JARPyJOTI3Z4jcqDlbhowsckLXRyeifnI2tfK3WOo8a28itGe4t2LnviGSQxsZILwcRgbsfss4K6JcmUtDQmqQj/APOqkQp+bonyGo9aecF1bnqwaLRXBcZ37/ab9Rrcj5g4KscUwaelCFCFZcm4VedQ8ixrZizsbBQFufKeocaz8pxGSAtG0LSyXOILQHnYVr8RtJJymHw7JHCDpmYDMeMkrdduHCuYdBK4hjWkDgurjnhiBmleC7cRduCU+KjlZMLh5FEeYFnYgc443yPr3o1yr/ekdBJzGtNNZolZaI2gzyuBdqAOG4bzrKlyYUzyJBErJBHfpMCLgfOTN1sdbDyCq2kje4Ma4UG/vT2yiFhmeavOrwHqnkiE82ZkZcLh16KWNyi6hQDvZ23+WnCSN7sRmt3+8U0u0MVxrI847z5BK2PE8074iUEG+gItYncBfgosKyMpWrOFAcfBE5ZDCIWHj73rRVirPWP+FDAtJhVdRfmnzMP6SCpPmJWtrIczWTlp1i7iqdtYSyo1KL8E+JUwSx36SyZrccrKoB9KmpsvxnSMfqpTvTLC7kkLT7f2HHi0VZNMjBwfJvB7CNDWVY7Y+zOJbrFPfBWpYhIKFUvIXAKsuLmiFoXkCRAbisZbMR2XNh5Kv5VmcY4o384Cp61DZmAOc4Yakr4T/wCC/wC6n5NTMh/zPUfJFt+l1qk5B8qIoYTA6yFs7MMiF7hrcF1vvrQytk+SZ4kaRSlLzRQWWdrG5pXQcBjBKuYI6i9rOpQntAPCublhMZoSDwNVoNdnBSaiTlS8psGWQSLfMh4b7dnaDY+mtLJs+ZJmnA+Ku2KUNcWOwKiYyZ+5Y2MdMnLMtv5gFiSPFda6UyAgSA8VJE1vKsr8MWnd6hNzj4vIs0S5oJgbod2U6SRN2g3t5qUua0h7cCnNOmYYnmj26/AjzSXK4Z7HumFnF7E2JW/skQ/81pwGbeL2lGdp23nNkb77CiWb4o5F1mw8ova/RkTgf6XHspc1zDhUFFWWpla5r29x9CqLlhglTm3icPE9yh0zC1rq4G5hetvI8ea9xGFFzuX7QZImMeKOBv7MQs2K6BcqnENCankoQpqt0T5Kjonk3LpHxysXNWhnLjOL79vtN+ZrXZzRwVc4pinoRUqVChCK1CELUIWq5OcsXgsk15I9wPhoOwneOw1ymVvhqO0Vls/Jds1H0K0bNbyzkvvC6Hs/aEc654nDDs3g9RG8GuBtFmls78yVtDvW0yRrxVpqpYqBPR0iETqCCCLg6EdYNAJBqEUWUl5ELHLz2EmbDt1WzJrvFjw7N1bLcrl8ejnYHjsKqmygOzmGisDsWeUZcTiiyeEsSCLOOpmBJt5LVWFrgjOdDHQ7Sa04DBSaNxuc7suV1h4FjUIihVUWAGgAHVVGR7nuLnGpKmaA0UCgcoNjLi41jckKHV2tvIUMMoPC999T2O1GzPL2i+hHgo5YxIKFS9n7PigXLEioP6Ra/lPE+Wopp5JnZzzVOaxrRQKVUKchQhHQhJZgBcmw6zupQCbggkLIbf5aql0w/Tbx/AXyeMfZXWZJ+GJZ6SWnkt2az6eKy7VlJjOTHee5YLEztIxdyWY7ydSa9Bgs8UEYjjbQDUsGSR0js5xqU3ap6KNGBQEiUKckTi0ianY6QpFLiOh8lNKctznb/grKor965Zij02+0351os5o4KE4rd7H+DB5sMsrTBHkQOiZbqAwuoc33kEbt16oy2/MfmgXBTthqKrAYiEozI2jKxUjqKkgj0g1oNdnAEKKlDRN05CFCEKEI6EifwWMeJs8TlG6wbX8o3EdhqtarHDaWZkzQR714qSOV8Zq0rZ7I5fbhiU/zp+ZT3eiuNt/wk4VdZXV3HHt9Vqw5TBukHWtfs/a8M4vFIrdl7MPKp1FcnabFPZjmysI97cFpRzMkFWmqnXqqpUKEI70iEKEI6EIwaRIjoQmp8QqC7sFHWSAPbT44nyHNYKnckLgBUrN7U5bwx3EQMrdY6Kek7/NXR2H4Wtc9HS8hu/Hs9aLPmynFHc287vVYva+35sT841l8RdF844+eu2yfkOyWK9gq7pG89WzqWNaLdLNcTQbAqutlU0LUIR0qEdCRKUUJpWs5OchMRjIueQoiG4XOTd8psbWBsL3Fz1VTmtrIn5tKqaOzueKqixeDeGR4pBZ0JVh2irTXB7Q4YKFwLTQo4jQUBbTnqyqK9Vc62rhzHNIpFiGPovp7KvQvD4wRsUbxRxC1my/hJxEGHWERoxRQiSG9woFlzL4RA7RVeSwse/OqpGzECixMshZizG5Ykk9ZJuT6TV0AAUCjrVIpUIUIQoQhQkR2oQhQhGDY3Gh4EaEUx7GvFHCo3oDiDUK4wXKbFRWCzMQOD2celtfbWPaPh6wTXlmadrbu7DuVuO3zs114q6w3L+Ud/Ejdqkr7Deseb4OiP05COIr4UVpmVnDnN7FYR/CDH4ULjyMp/O1Z7/g+0jmyNPaPIqcZWj1gp4cvoPo5fQv/AMqiPwjbdre0+if/ABWHekt8IEXCKQ+UoP7mnt+D7WcXtHb6JpytFsKiT/CA3gQgfaYn2AVbi+Df6kvYPUqF2Vx+VveqvF8scU+51Qf0KPza5rWs/wALWCO9wLuJ9KKo/Kc7sLlS4jEPIbuzMetiT+dbsFkhgFImBvAKjJM9/ONU3arCjqjy0tElULUIqjtSpKoWoRVHahIlAUJF0Dkh8IAwuHEEkRfJmyMpA0YlrNftJ1FZ1osOkfnA0VqK05rc0hZPbO0WxM8kzCxka5A3DQAD0ACrsTAxgaNSrvcXOzkjBwM7BFF2YhQOsk2H50PcGipSNbU0C7N+yS9lc/pytTMWV5bci/jB52Gwk4g7mHb1GnWW1mG44JZYs68YrnGK5O4mM2aCTzKWHpFazbTE7ByqmNw1KP8AJM/0Mv4G91P00fSHakzXbEXyRP8AQy+rb3Uunj6Q7UZrtiP5In+hl/A3uo08fSHalzXbEPkjEfQS+rb3UaaPpDtRmnYh8kz/AEMv4G91Lp4+kO1Jmu2IfJM/0Mvq291Jpo+kO1Ga7Yj+SJ/oZfVt7qNPH0h2pM12xD5Jn+hl9W3updNH0h2ozXbEY2RP9DL6tvdSaaPpDtRmu2IxsfEfQS+rb3UaaPpDtRmu2JXyNiPoJfVt7qNPF0h2ozHbEY2NiPoJfVt7qNPF0h2pMx2xKGxcR9BL6tvdRp4ukO1JmP2JQ2JiPoJvVt7qNPF0h2o0b9iUNh4n6vL6tvdR8xF0h2pNG/YlrsHE/V5vVt7qPmYukO1Jon7Escn8V9Xm9W3uo+Zi6QRon7EscnsV9Wm9W3uo+Zh6QSaF+xD9ncV9Wm9W3uo+ah6QRoX7EocnMX9Wl/A1HzUPSCNDJsR/s1i/q8v4DR81D0gjQybEr9mcX9Xl/AaPmoekEmhk2IxyYxf1eX8Jo+bh6QRoZNicXkvi/q8n4aT5uHpBLoJNilYXkfjHNuYYdrWUe00x1thH5kos8h1LonIzkSMKwllIaW3RA71L77X3ntrNtNsMozW3DxVyGAMvOK2uWqSnX//Z">
            <a:extLst>
              <a:ext uri="{FF2B5EF4-FFF2-40B4-BE49-F238E27FC236}">
                <a16:creationId xmlns:a16="http://schemas.microsoft.com/office/drawing/2014/main" id="{AC93558C-28BE-40D4-9C5C-61F739036A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8549" name="AutoShape 4" descr="Image result for anglegs images">
            <a:extLst>
              <a:ext uri="{FF2B5EF4-FFF2-40B4-BE49-F238E27FC236}">
                <a16:creationId xmlns:a16="http://schemas.microsoft.com/office/drawing/2014/main" id="{F1642827-F1DB-4088-AEDD-1CEF8FD3A8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6" y="-571500"/>
            <a:ext cx="942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8550" name="AutoShape 6" descr="Image result for anglegs images">
            <a:extLst>
              <a:ext uri="{FF2B5EF4-FFF2-40B4-BE49-F238E27FC236}">
                <a16:creationId xmlns:a16="http://schemas.microsoft.com/office/drawing/2014/main" id="{22EDA103-36E5-4B62-B805-C6847241C3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6" y="-571500"/>
            <a:ext cx="942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73D94-192A-450B-B0EF-C92BD799D375}"/>
              </a:ext>
            </a:extLst>
          </p:cNvPr>
          <p:cNvSpPr txBox="1"/>
          <p:nvPr/>
        </p:nvSpPr>
        <p:spPr>
          <a:xfrm>
            <a:off x="1752601" y="304800"/>
            <a:ext cx="8747125" cy="1077218"/>
          </a:xfrm>
          <a:prstGeom prst="rect">
            <a:avLst/>
          </a:prstGeom>
          <a:solidFill>
            <a:schemeClr val="tx2"/>
          </a:solidFill>
          <a:ln w="76200">
            <a:solidFill>
              <a:srgbClr val="002060"/>
            </a:solidFill>
            <a:prstDash val="solid"/>
          </a:ln>
        </p:spPr>
        <p:txBody>
          <a:bodyPr wrap="square" anchor="t">
            <a:spAutoFit/>
          </a:bodyPr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bg1"/>
                </a:solidFill>
                <a:latin typeface="+mj-lt"/>
                <a:cs typeface="Arial"/>
              </a:rPr>
              <a:t>Before we begin, write down what you think you know about…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63F5B3-1E72-46DC-AF37-687E342158F9}"/>
              </a:ext>
            </a:extLst>
          </p:cNvPr>
          <p:cNvSpPr txBox="1"/>
          <p:nvPr/>
        </p:nvSpPr>
        <p:spPr>
          <a:xfrm>
            <a:off x="1688961" y="4361602"/>
            <a:ext cx="8674238" cy="1015663"/>
          </a:xfrm>
          <a:prstGeom prst="rect">
            <a:avLst/>
          </a:prstGeom>
          <a:solidFill>
            <a:schemeClr val="tx1"/>
          </a:solidFill>
          <a:ln w="5715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algn="ctr" eaLnBrk="1" hangingPunct="1">
              <a:defRPr/>
            </a:pPr>
            <a:r>
              <a:rPr lang="en-US" sz="6000" dirty="0">
                <a:solidFill>
                  <a:schemeClr val="bg1"/>
                </a:solidFill>
                <a:latin typeface="+mj-lt"/>
              </a:rPr>
              <a:t>Combining Integers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80076E-E7F2-4A12-9EF2-433E5CB3B29C}"/>
              </a:ext>
            </a:extLst>
          </p:cNvPr>
          <p:cNvSpPr txBox="1"/>
          <p:nvPr/>
        </p:nvSpPr>
        <p:spPr>
          <a:xfrm>
            <a:off x="1752601" y="1856146"/>
            <a:ext cx="3962400" cy="1015663"/>
          </a:xfrm>
          <a:prstGeom prst="rect">
            <a:avLst/>
          </a:prstGeom>
          <a:solidFill>
            <a:schemeClr val="tx1"/>
          </a:solidFill>
          <a:ln w="5715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6000" dirty="0">
                <a:solidFill>
                  <a:schemeClr val="bg1"/>
                </a:solidFill>
                <a:latin typeface="+mj-lt"/>
              </a:rPr>
              <a:t>Integers</a:t>
            </a:r>
          </a:p>
        </p:txBody>
      </p:sp>
      <p:pic>
        <p:nvPicPr>
          <p:cNvPr id="2050" name="Picture 2" descr="Integers Definition: Addition and Subtraction – Assignment Point">
            <a:extLst>
              <a:ext uri="{FF2B5EF4-FFF2-40B4-BE49-F238E27FC236}">
                <a16:creationId xmlns:a16="http://schemas.microsoft.com/office/drawing/2014/main" id="{A3C233D2-DA46-4614-B62A-B8369E287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2258" r="8800" b="16579"/>
          <a:stretch/>
        </p:blipFill>
        <p:spPr bwMode="auto">
          <a:xfrm>
            <a:off x="6126163" y="1856146"/>
            <a:ext cx="3810000" cy="1932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BAE193-A1BC-44BF-A99B-9E3EC4AD644E}"/>
              </a:ext>
            </a:extLst>
          </p:cNvPr>
          <p:cNvSpPr txBox="1"/>
          <p:nvPr/>
        </p:nvSpPr>
        <p:spPr>
          <a:xfrm>
            <a:off x="8691807" y="6379268"/>
            <a:ext cx="3307154" cy="338554"/>
          </a:xfrm>
          <a:prstGeom prst="rect">
            <a:avLst/>
          </a:prstGeom>
          <a:solidFill>
            <a:schemeClr val="tx1"/>
          </a:solidFill>
          <a:ln w="76200">
            <a:solidFill>
              <a:srgbClr val="7030A0"/>
            </a:solidFill>
            <a:prstDash val="solid"/>
          </a:ln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© 2020 Glenna Tabor Resources, LLC </a:t>
            </a:r>
          </a:p>
        </p:txBody>
      </p:sp>
    </p:spTree>
    <p:extLst>
      <p:ext uri="{BB962C8B-B14F-4D97-AF65-F5344CB8AC3E}">
        <p14:creationId xmlns:p14="http://schemas.microsoft.com/office/powerpoint/2010/main" val="1499701752"/>
      </p:ext>
    </p:extLst>
  </p:cSld>
  <p:clrMapOvr>
    <a:masterClrMapping/>
  </p:clrMapOvr>
  <p:transition spd="slow" advTm="1778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5" descr="data:image/jpeg;base64,/9j/4AAQSkZJRgABAQAAAQABAAD/2wCEAAkGBxQSEhQUEhQVFRQXFxcXFhQXFxcWFBQUGBYYFhQUFRUYHCggGBwlGxUUITEhJSkrLi4uFx8zODMsNyguLisBCgoKDg0OGxAQGywkICQsLCwsLSwsLCwwLCwsLCwsLCwsNCwsLC8sNCwsLCwsLC0sLCwsLCwsLCwsLC8sLCwsLP/AABEIANoA5wMBEQACEQEDEQH/xAAcAAABBAMBAAAAAAAAAAAAAAAAAQIFBgMEBwj/xABMEAACAQIDAwkEBQkFBwQDAAABAgMAEQQSIQUxQQYHEyIyUWFxgUJSkaEUI2KxwSQzQ1NygpLh8BY0VKLRFWNzk7LC0kR0hLODpLT/xAAcAQABBQEBAQAAAAAAAAAAAAAAAQMEBQYCBwj/xABGEQABAgMEBAwEAwYEBwEAAAABAAIDBBEhMUFRBRJhcQYTIjJSgZGhscHR8BQVQuEjM2IkNHKSsvEHU3OCFkODk6LS4mP/2gAMAwEAAhEDEQA/AORmu6LlMZxU6HIPcKuNFyXppkp35cOl3JNdJ0lHy4dLuRroz0ny4dLu+6NdGej5d+ru+6NdJno+Xfq7vujXRnpPl36u77o10ZqPl36u77o10ZqT5eel3fdGsjPS/Lz0u77o10Z6Pl56Xd90ayM1J8vPS7vujXRmo+Xnpd33RroLUfLz0u77o1kZqPl56Xd90a6L0fLz0u77o10Xo+Xnpd33Rroo+Xnpd33Rroo+Xnpd33RrovR8vPS7vujXS0fLz0u77o4xF6T5eel3fdGui9L8vPS7vul4xKGpflx6Xd90nGJQ39f0aX5cel3fdHGJyuON/h/Og6Ndg4JeMTwahRoD4R5QXQcCniml0sMu7zNvhv8AvFWEhDBcXHBNOKwVarhFCEUIRSIRSoRQhFIhFCEUIRQhFCEUiEUIRQlRQkThQhFKkRQhFIhFKhFCEUiEtKEIpUIpQhFdISq1qR7A9pa7FANFs2tvrNPaWOLTgpANVhnOg9dfh/KrXR35Z3pp963OTuxJcbOsEIGZrkltFVRqWY93+oqXEiCG3WK5Uvyz5DT7OCO7JJG5yh1uLPYnKynvAJHkabgzDYppiloqrT6RFCEUIRQhFCEUIRSIQKLkKVwXJvFS9iCS3eRkHoXsKro+l5KBZEit7anuqnmy8R1zSpiDm8xbb+iTwZyT/lBqqicK5BvN1nbh6kJ8SEU30W8nNnLxnjHkrH/SojuGMDCG7tCcGjnYkJTzZycJ0/hb/WuRwxg4wndoS/LndJas3Nzih2Xhb95gfmv41Jh8LpJ3Oa4dQPmuDo+JgQovF8kMZHcmBmA4oVe/opv8qsYOn9HxbBFA31HjYmHSkZv0qGliZDlZSrdzAg/A1bse141mkEZi1RyCLCm12kRQhFCEUIRQhFCElKhWjkVyIn2kXMbLHGlg0jXPWIuFUDeePC1MR5lsGgNpXTW1Whyr5Ny7PnME2UmwZXW+V0JIDC+o1BBHh607AjNit1mpCKFQ1PJFtrw8h9wrOzn57k+y5YZ+Hr+FT9Hcw7029SXJPlA+AxKzoA1gVZCbB0bet7acCD3gb91TI0IRG6q5CsPOBzgnaMaQpEYo1YO2ZszMwBAGgsAMx89N1qjy8rxZ1iUtVRqmUSIpKISUIRQhLQhbuytkTYlssMbOeJGir+0x0FRJuel5RmvHeGjvO4Xldw4Toho0K97G5tQLNipMx/Vx6D1c6n0A86xs9wxJ5Mqyn6neQ9T1KxhaPF7z2K47N2JBhx9TEiH3rXY+bnU/GsrNaSmpo/jRCdmHYLFOZBYzmhb9qgp1FqVIktQiqW1FUqLUIRakSrDi8DHKMsqI47mUMPS9PQZmLAdrQnFp2Gi5cxrhRwqqrtbm6gkuYGaFu7V4/gTceh9K0slwumoVBHAeOw91ncoUXR8N1rbFQ9u8l8RhNZEun6xOsnqd6+tq2mj9NSc9ZCdR3RNh+/UqyNKxIV4szULVso6KEIoQihKkrqiFdubzl8dmiRGi6WKQhrBsrK4FrgkEEEAaeFRJmU46hBoV011FEcteU77RxPTuoQBQiIDfKgJOraXJLE3sKfl4Ags1b0jjVQFPpFuBbfL7qzc0axnb0+25YMRw9fwqfo253Um3rFVmuElCEUiVFCEUiEqKSQACSTYAakk7gBSEgCpQug8l+botaTGXUcIQbMf22HZ8hr4isTpbhY2HWFJ2npYdQx33b1YwJEnlROxdGwmESJQkaqijcqiwrBxo8SO8viuLicSrNrQ0UaFltTS6qktQkqktSoULyp5Qx4KIMwzOxtHGO07fgBcXPiO+p8hIvm30FgF5TMaMIYqo3D7GxeJXPi8TJDmsRBh7R5B3NJqWPePnUuJNysudSBDDqfU62u4JsQ4j7XupsCh+UvJPEQRtNhMXiWyDMyNIxYqNSVYWvYcCNfkZklpKDGeIcaG0VuIFibiwHNGs1xWnyL5fyGRYcWQwchVltZlYmwD20IOgvw434O6R0MwsMSAKEYYHcuYE06tHrqFqyisUoFIlTwKRKkKX0IuO6lBINQi9UnlLzexy3fC2ik35P0TeQ9g+WnhxrXaJ4VxoBEOa5bc/qHr47VAmJBrrWWHuXMcdgpIXMcqFHG9T947x4ivRJeZhTMMRILg5pxCp3scw0cFr09RcIpaJUlCEUqEV0kRQlW6BWamDWK47Sn23LDOPvqfoy93V5pt6wVarhFBQikQrJyRjw0iyRYlQAxGScAloWtpce0h4iqXSkw6E9rQ4ioNoVzouT45jojWhxaRyTiD5qVj2PFh5WgxkK5XAtKupS/YmjYdtO8cR4i1VInZhjtWI87/MK7dIS0xCEaWaKj6Tjm05HJbey8AmFnaKTLGzAdDil1yE9hw3GNtx7vDWmo0V8UGBHdVp7Nm8LkykB7BMy7BVvOb4jeMFJYHaOILS4SWRkxF/qnJ/SLviJ3FWG499u+q9ujZaphuYK4b07HZCDWTMMVZ9Q2Z7ximw7Vnlwz5ZHXEYcszjS8kNwGJHvId/gaQaOlnMPIFR4fZK+FDhTDSRWG+wbHYdqtHJ7aP0iBX9rsv4ON/x0PrWVnZfiIxbgbRuUOZg8VELezcpG1REwktSoXHuc7GSLtFT+qWMx31G/Pe37Vx6VtNCw2GT3k18PBVk048Yr/yK5R/ToWdkCOjZXA1UmwIZb7t+6s9pSQEpEAaag3KZAi8Y21TuJkVEZnICqpZidwUAkk+l6gQmuc9rW3kiidcaA1XnXZmDeaWOKO+d2Ci3C536cBvv4V6NEiNhtL3XC1UwBJoF6QArzUmpqrwJQKRKsWMxKxRtI3ZUEn/QeJ3V3ChmK8MbiumNLnBovKpmB2xMsUuKldiGLRwRXOUyHUtb3UHz0rYwpCWZD1nMBwFRec1ZRpdjorJaGLRa87Mt5ST7Tnw+HUPI7YicAqCbmGH2SB778OIHca6+Bl2MtYKnZcPulZChzEclopDZeekfQLU2xCWVMO6/SMW5GYt1zDfUQxk7mOhYjdu76lQAZQakCxzr6WdS4bLy8w4zERoEJt1RfmTsyGK08ZsqFcuFgiSadmHSSBbnP+piPBRxbifCpDpyOPw2vJONvcEkGRl3VmYrA1g5oph0jvwC1OU+Cw+FgaFFSTEEr0soAKxEMPqoj3+83p5TZCYifENhueSTWttlxsVbPyjXyzplrAxopqgChNSLT5e60ytMsyilQilQilCFvGstGP4jt58VIFyxTbvX/WrHRnPduTT1gtVxRNpKKISUiVWbkaIHEsU/ULZSk416NtdHXih7xqKoNNtYdTW225XLQaCdHbxj4NtKVbmLbtoVmD9GPomNByb4Zh1jFfc8be3E3ED01FUfN/DiXYHLdsV8W8YfipTnfU26uwjApDDl/JMWQF34fEDVUzbiG9qJuPcdeBopT8OJ1H3gjW1/2uWFv1txP/0MM/FJIHmHQyXXGQaRnjLGuvR34so6ytxGncaNUu5B5wu2j3cuQ9kE8cy2C/nfpJsruNxGBTzjmOTHRj6yMqmKTQB79USEW7Li6nubzpdcn8UXi/161zxDRWSfzXVLDljTqvGYW/saVcLigqn8nxIDRHgCeyD4g3Qjyqo0xKB8PXZhaN2ITb9aPL1dz4djvXz7VdLVklWJCKEqhOUXJbD43L0wYMugdDlYDfl3EEeY7++rCT0lGlKhlKHApmJBa+9a8M+B2XF0fSJGASxUtmlZuLFR1idBwp17J3SETXLSe4DtSAw4QpVc/wCWnL04pTDAGjhPbY/nJB3WB6q+F7nw3VoNG6IbLHjIhq7uCiRpgvsFyk+bzaezYWCjOmIbq9JMBY39lGXRAfG1+81H0vLz0VtlCwYC/rrf1di7l3wmnauoWrJKwTgKRFVVOVsrTyxYOI6sQ0h4Ku8FvAC7HyFaDQsoXHjM7B5lWMpqwWOmX3C7afdijHkikcysPyLCgRxIf0z6lV8S5Bdu5a0hLXHWPNbYNv8AdONbFhsENv50W1x6I+wsG25YUxDJfFy9bFTG+HS18vsicr3C2VBxtfhSAkfiO5xu9fROmG1/7LDshs55zx1a7b3HBIEeD6mO742XSRh1jEG3xK3vn2m4ajvNJazkt5x7veK65Ex+LEsgsuF2tTE7MhinKfo/5PhfrMVJ1JJU1y33wwn73/oJzOQy1xvPkPf2KfE/tExyYTbQ047XeQ9mF5UYaGDDtFcS4glc7qfqoQDcohHbbvO4bhxqw0WxrJprbzb1WKv0xFjR5R0Tmw6igxdbechkqXWsWORXSEUISilSLdFZV5q4napITJRofSrDRn5pGzzCaiXLXIq8omklqSiVJSIV82DsWPD4ZJMWjWxJurL+cgVR1HA3NmzklTwC8ax2kdKQZmadLNFQy8jpG+m6lq02hJeYaHRIRoaXG4jblsUlIphQRYj6/BuT0U8epjPvRk9k+9Ge71qIeSKOtbgR5eiuRSO8xIHIjDnNOO/PY4JGURosOIPSYVyTBiUFzETvKju9+I68RrvCNUarrWm45e8koJiPMaANWKOcw/V7wd2pWwzXSCVgsyAHCYgHqSJe6Jn4qd6twOnkFpsY68c0++5N8Y0B0eGKsNkRmIOJpnnmLUGYhjiBHZhePG4e1rhtGcDgG4+64HeKWtDr02OHv3VJxYLRLl1h5UJ264dXeEv0O6nDBiwI6fBSbi2l2iHcSBa2lnTxo1QRxfW30XJjUcJgihHIijwd7wKuHJ3aQxECP7XZcdzjf8dD61hZ6X4iMWi68bvsoM1B4mIW4YblJWqJVR1E7W5Q4bCkLPMqMdQupa3eVUEgeJqZLyExMDWhtqM7vFNuitbeU7Z+Cwrr0sMcDByW6RFQ5yTqSwGpveiPGmmHi4rnAjAkoaGG0ALBtbknhMQpEkKAn20ARx3EMPxuK7l9JzMA1a8kZG0IdBY7BcQ5TbFbB4h4WNwLFW95DqrW+R8Qa3EpMtmYIitx7jiq2IzUdRdd5sdrNiMEM5JeJjGWO9lADIT6MB+7WR07LtgzOs25wr14+qnyry5luCtGNxKxRtI/ZUEnx7gPEmw9aqYMJ0V4Y3FS2ML3BrbyqJEJGU2t9KxxO/QRYXezE+yGyn9xPGt5AgiFDENl5s3D7q1eWB1T+XB/8n/bxKZIYmF9foWGOVF3HEzHU/xWuT7KADfTh1T/AAt7z77l20RWmn/OiWn9Dft3u3J/SSrIGIz46a3RoB/dkI6py7lbLuB7C6nXcVcHV+s3bPfcgMhOh6oNILLz0z6VvOJsCbAhS+HwpDzsD0+JB6qL7aI57KD2n9rytSAEchlpxOXvNdPLYgEeZGrDHMZnkSMTkMEmGW14MF1mKnp8UeqMntBWP5qLvJ1a3oUb0IXWfdwXUQ1pHnLB9MO+3bmdlwWKTYsOISTC4c9JKFMn0htFZ0ItHGvBDcjMdT5UN0jC0e9sSlRWjjsOW6/aoWlIUzMS+vE5IrY3zdt2YLm8kZUlWBDAkEHQgjQg1u2Oa9oc01BtCxZBBoU2u0iKEJ0e8eYpULeSskpCZKP69RVloz8/qKaiXLAy1oKJiqaRXJC6Vk5A8nvpmJAYXijs8ncdeqn7xHwBrP8ACTSvy6TLm893Jb5nq8aKTKQeNfbcL11TlliEjjTpIRLEWsw1DJpoyOOyfv3V5xoCJSJE1hWoFe29amThPiRKQ36rgLMjsIxCrEGHaJWkwbDE4Y26aBx11H+9iG63CRe6tS1paCYfKGI9fVTYj2xXCHNDi4g5rxd1HyPimYZVyO2GBlgbWfBufrIwPbQjVgOEi6jS430NpQlloxHvxRF1tdrZg6rxzYguOw5VxBsyTAqCLKS0uDY9V7DpsJIeDDx4jstvFjScnVzb3g++3xU8YYtQA2MMPpiDZ7qMVlySB1vlbEBeo2+PHYcixUn2my6d5tbtAV1yqjpYZOCZrDLDSohk2jGE/MZCvu9Y44gQqRsQjMXwkjHrQ4gWLYdzwJIUX3XyNxNIAKUFxu2HJK57gS94q4CkQC5zMHjd6ixSew8cEnWS2WPEkq67uixa9pbcM17gfbA4VUaZleOg8a0Wj2R5piJDJhmGTUstB6TDceq5XG1ZBVy4Hj8BLjNqSw3+seeRbtuVULfIIunkK9ChxYctJtf9IaDZ7xKqyC+IRtXTOb/k/NgTiYpGDR5o2jYXAJKsJDY7jog9KzOl52DNMhxGX21GV3sKZAhlhIKuFqo6qQuKc7k6tj7DekSK3g12e3wda3GgWFsoCcSSPDyVdMmr1duaPZ7R4Iuwt0sjOo+wAEB9SrHyIqk4QxmvmAwfSLd5tUmVbRlc1v8AKmdZJBAxtDGOmxJHuAjJGPtMSAPFlPCndBygNYz7vLHtuVxLB0NvGNHKPJZvN53AKGlLNnzEJLMuaZuGFwgtkiA72GTTeRkHtGtIamuBN+xuSkMDG6tOU1ho0dOJidwOO/JIrXaIpHdrWweGNjlXecTKDpckZtdDa56qi/ORA/hHmV3SgeHusvivzPQbuu+5omRJpIkUg1/veNa5Wx3xRnewJ7utIfs0AXhp3u8gnHEVa6I3/ThDxd97GjajIrRaE4fBA6udZsUy9w9og8OyvG5pKAtssb3n32JdZzYtT+JGwH0sHl4nrQEaeKyhcLgVOrNc9Iw4se1NJ4DQbtKS17bOSz32rqrIEWrvxY5wGHk0bb1McjcRF0zR4eK0aoS0z6yyNmUC/BBq3VG+16ptNuZ8MGsH1C3OwpidhRgwRI7+Ubmi4Dz3qpc52yBn+lxgZXIWTLewexyvqBvAIPivea0fBKfOp8FFNrbW1pdiL8LxsOSy+kZfVIiDG9UOtqqtFCE6PePMffSOsBQt9KyakpGH9eoqx0af2gbj4JiLzVjZK0lFGBWMrSELqq7nzebD+i4NMwtJL9Y/eMw6q+i29b14rwq0n8ZPuDTyWckdV56z3ALQSkLi4YzNq3eU74hI1bDLnIbroVDq8ZU3DIe0L23a1E0HNtl4xLnAVFLbjarKWhwIj9WOaDAiyhVNw5gkkzwOcDigdEZj0DN3K++O/c2nCtk0sdymHVPcrOII8JmrGHHQsxzh67xbtT8YPrR06nBYsG6zppBKfebL2b++lxqbiunc7lcl2eB9/wB01C/KPEnjYWLDzm7vQ9SSVWWSzhIMSw7h9ExiHvt1Rm7x1SfdNFodbY7uK5Go6HyCXwx/PDOzGzt3hMyLlZCriNTmeE3M+CfT66InV491/C19bNRS8UsyxbtGxJrOLg8EFxsDvpiDouyclkjvmElmDANJk3TIOzjIP94uudePWuNWstM8b6Y/qG3NcB1KFllDQV+k4w3fpP0lPZM2YSMBnyLI4PV6T/0uOQ9zdlrWtmN9ToEawION/k7yK5B1aFguqWjZ9cM7r29yt+xMYZogWFpFJSVeKyLow/H1rBaQljLRyzC8bvtcoUeGGP5NoNoOw3Kq8rOSkv0lMfgbdOpBeI6CSwy3UnS5XqkaXGo132mjtJwjBMrM802A5bD5FQIsI62u29SOF5bYewGJEmFk4xzI6i/HK9rMPh5VGi6Gj1rBIe3MEd67Edv1WLU2xy/iClcCr4qbcoRHKKe9ja7eQ394p6W0JEJDpkhjd4qfRcumBc20qs8n+bvEYmUz7QJUM2dkuOllJNyGtog+fDTfVpN6bgS7OLlqEiwZD1TLIDnGr11DFTJh4SxAVI10UaAACyqBw4AVlGNfMRaVqXG0+JVlChl7gxuNippVtc653MgeRP12KYXhw37EanM3dcjurfQYLYMMQwLsMzgOq8qw1gTyTQUIB6LPqfvcbGrCqX/3xZif/dzjtOx0th49e4E38crlK7fM+gTmtT9FB/22nAfrf2prnquTISshtNiAPrMS2n5Phl9waC9gN19LLXJNhtvvOJ2DYnG84DVtba1huYOm8540v67UsqapG0eZwfqcDHqsZPtYhhqzbiRv7yo0pDgCNzR5rphsc9rqA86KbzsYMBl3VKJQOlHS/leKOiwR6wRW3KxTRre4nV0NzQ7ncrlOyFwXbK8V+F+FCxeec7aK55m3JLtBFDZ9oS9JIBZcLCRZB7jsvViHgtzSPArWManIe7ES5eW6kizVab4jsdoraeuzcrDyUmndmLQiDDhbRRquUXuOsb9Zzb2jWd03OMiQxCbSw1oMLDeok1Bgw7nl7zznHwyG5SOP2P0+HlglIIkFrgdk2GVvMMAaqpafMtMsjwrC09uY7LFBjNbEaWrz5isO0bvG4syMVYdzKbH5ivcYMVsaG2Iy5wBG4rMOaWkgrFTi5WSAdYf1uF6bjGkNx2FKL1vJWWUlLbWp+jzSZZ1+BTETmlDR1q6KJVSXJXZP0nFwxEXUtmfuyJ1mB8wLetVGnJ34GQix8QLN5sHeaqRLM4yKGr0Blr5/qTaVpUhFKkUbtXYUGIH1qAng40cfvDf5GpktPRpfmOsyNyegzUWCasNPBVzEbCxOHUpHlxWG44eXeP2D7J36qR5GtLJ6fhuGpFFN9o+ymcfLx3a76w39NvmMe/eovDBWBii6y3JbAYk5WVjvOHlNut3bj3hqvWOa9vINQcD5FORQ5pEWLYcIsO3+dvjghE1AQyHotykAY7CW7hp00VuHcfZ49U32fzD1C4cbKuoNbEflxN/QdtzSoLhSu4nMnRdlmG+XC37Eg9qA2uN3Cyi27u8RkcwuHWEh14sOteB0X5t6LxdiiNQLWCneQBpGyucrqO6GQki2+KS269LT37wPcVw4nGuG+otB2ubgfrZXFSWxMT0co1JV8sblt+YXEEjDg3VaJ/toL7xVLpuU42Dxjb2+Hu/aNqbiDWZSlKVIp2uA2W67f0k5K12rGKEgrelDiLkJQtt1BcTehLauUqrnKLF3cICLR2Y37HTWLR5/sooaVvJBxrUaAlL5h24evvJSoLaNrnZZfS402u5o3nJQhTgAx0ZQCbOQRmcMx7LuOtI57CELvNq02r7954nAKQHY1GB2WWCmYbcwfU6puCYRm00bMoJt9WHiG4E/oMKuncX0PdbmlfdLPJvinAS226h30cf64h7GpC9rSZ8gPVGIykNl3dFgYN6rrbPpvOo3HkmltabfJo804Gg8jVrjq1sr0orsTsRJGIkyuThYm3xLZ8biBw6TdkB7jYa7mpDyRbyR/wCR35LtpMV2s0cY4YmyGzdnTtW/s/ZeIkXLBGMFAdCxuZ5B9ttGI8OqNeNVE1pmDAGpD7Bf1lcxIkFrtaM7jX9jRuF3ip7ZHJeDD2IXO49t9SP2RuX01rNzOk40aytBkFGjz0aNY40GQuUzaq9RUWoSri/OzsvosYJQOrMob99eq/yyH1r1ngZO8fImCb4Zp1G0eYVJpCHqxNbNUmteoCyYbtDyP/SaYmvyX7ium3rdWswpCyIOsPX7jU2SNJhm9MxOaVsFK1ygq+c0WAvLPMR2UVB5uczfJB8a89/xCm9WWhS4POcSdzR6lWmjGVc52Vi6flrydXNUFaVFU0rRVImlaWqFobT2RDiBaVA3cdzDyYaipUvORoB/DdTZgnYMeJCNWGigcdsCVQLH6Qi9gM2TFRd3Q4gfc2nhWlleEDH0bHFNvu0d6kMjwySeYTfQVa7+JvmLVFFMxcaliLyAoVkNje8+HU3e366LrDfWhhRWRRrMNR7vGO8Wro8gA3AXW1H+1xu/gfYktx0IILalWDDss+bsvpoW0DDSQKbPTwHv37zTZy6sqY0peNgwNsMkVasInDZrJKwuVJWOQ3towDWvfqLqdbrETqrFuC5rqihOFxTnEubSrmi42uA3WV2mzIuAsIpZcHt5ci9Ik2e1mtBLYkaZhZdAbXtwvWMmNCTAiO4ttW4KO+Xt5Lm0/jb6rP8A7di92b/kS/8AjTPyWc6C44g9Jv8AM31R/t2L3Z/+RL/40nyWc6CX4d3Sb/M31SScoIwCQkxIBsvQyi5toLlbClGhZskValEuSec3+ZvqqriMVlDO4k3ksxhcAktcnri2rBSAdLLCp0VgdrCayDDaxoNAKXFS2QXPcGtLd2sPI5Vu/URaRTL0dxbvvpa5Njc6OdbE3IY2uc0hvZA/QU9+/dq4DqH3uw7LLaclgpVya9rAsRZjmBYGRHa9sypbPi3+1YRruGlNvIaKuNl9t338AnWA1o0XWWUBAyJuhjZa84qSwOyJ5Gzi8N988tnxbDuRR1YBa4sNR41RzenYMKyFynZ/e4dVVy6JCa3VdygPpbYwb8XnepzZewIYOsq5n4yP1nJ4m53elqzMzpGPMc40GQ92pmLNRIooTQZCwDqUpaoKYRahKktQlRahKqJzv4HPg1kG+KQG/wBl+oR/Fk+FbLgTNcXPmEbntPaLR3VUHSDKwq5Fcar1hUiy4bteh+6o05ZAduXTb1uLWZUhZo+0vmB+FSZY0jMO0eKZdzSt3LWyUFdX5rcNlwbN78rH0UKo+YNeP8P4+vpFkPosHeSfRXejW0hE5lXG1YZWCguUfKrD4IhZCzORcIgBYL7xuQAPM1aaP0PMToLmUDRifJMxY7YdhUns7GpPEksZuji4O49xBHeCCPSoU1LPlophRLwnGvDhUKG5WcqosCozAvKwusSkAke8x9lfH4A1O0ZoiLPGosaLz5DNNRY7Ye9c1xnOdjS10EKLwXIWPqxbX4CtUzg3JNFHaxOdaeCiGbeVK7A51bsExsaqD+livYeLRm5t4g+lQpzgy2mtLuNcjj1+qcZNdJdDnwsOIRWIWRSAyODrrqGR11HmDWZhxo8pEIaS0i8eqnQ4pba039+/NROK2E6klGz3Nzm0kuNzEiwcjQA3V/t8K0cnwjB5MwOseYTnGNIpSnh9t1rf0qDxu0JsNgE6GR4z9LxCnLoSAdxArQiL+EHQzYSexTYErBmZ4iM0O/CYbepQH9rMb/iZf4q542J0lbfJ5H/Kaj+1uN/xMv8AFRx0TpFHyaR/ymo/tbjf8TL/ABUnHROkUvyaR/ympf7XY3/Ey/xUvHROkj5NI/5QUxs7bE+IwOP6aV5Mq4fKGN7ZpgDbTwFdsiOcx2sa3KumZKXl5yX4pgbUurTY1TWD2FI9swEa6doBm0va0fZFr6F724KlUk5wggw+TBGsc8PuoRiNbt95376U2uKnMDsqOIllF3O+RiWkbzY6+g0rLzU/HmTWI7qwTTornCmGQsHYqjym5zcPhnMUSHEOpsxDBY1PEZ7G5HgLeNW0lwejR2B8R2oDcKVP2UOJNNaaC1b3Ivl5FtBjFkaKYLmyE5lZRoSr2FyLjQgb+OtmNJ6FiSbOMDtZt2RC7hTAiGlxVo+lJmK50zDeuYXHHUXvVQIMQjW1TTOhT+sM1lFcEEXrpFqRKmhgeI8a6LSLSEoKhOW+G6TAYpbX+qZvVOuPmtW2gY3FaSgO/UB22eaZmG60Jw2Lz1XuizqzYXefL8RUOf8A3d3V4rtl63VrNp9ZF7S/tD76fgmkRu8eKadcpK1bRQF2Tm9jtgIfHpD8ZXrxHhm7W0vE2Bo/8Qr+RsgDr8VYjWWArYFKquT7P5Jz7Td8XI4jjlclSQWcrewyrcWAAABJ4Vv5jSsvoxjZZoLnNAsHmdt6rhBdFJeSul7I2YmGhSFL5UFrnebksxPmSTWLnJl83HMV15w7gFOY0MbQLl2zeTsu1p5cS7ZIS5Ga12IHZRB4LYX3eetbWZnoOiYDIDRV1LvEneVAbDdGcXG5WmPmzwIFmWRz3mRgfglhWeicJZ0mzVHVXxUkSsPao/anNRhnH1MkkTcLnpE9QbN/mp6BwojtP4rA4bLD6Ll0q3ApObxZ8HNLs7E+yvTQMNVZC1nyHuuQbbwc1dabEGagNnYOeq7PZXaLt1EQKsOoVfCtZeqlLnnKhfyP/wCfivvNejSv7lD3DwV3o/8Afj/pM8lTCtdrRJclCSqDHQlqjLQhWbk0v5Hj/PBj/wDYrtv5b9w81TaS/e5f/qf0rp+WvM6rPKucvcdJFhSkH56d0gi7w0hsTcbrKG14VbaFgMizOtE5rAXHqTMZxDaDGxQj832Bw2EbpYpJpAvWkQSNKXtp0aJ2Rfwt3k1YM03NzE0BDcGtrcaAU2k47upccQxrLbSoLmq5IYiPEDFTxtEqIwUOMruzDKeodQoBO+2tqn6e0lAMAwIbg4ml1tALb03LQna2sVrc9Ox1TEQ4hR+eVlfxeO1m8yrAfuV1wamS+A6EfpNm4/dE22jg7NSPNfsLC4rBkyxXkjlZC6vIhYEB1PUYe9b92mdOzszKx28W6wi4gG0WYhdy0Nj22hQnOps1MJLCmHMiK8bMwMsr3Oaw7bGpegpl81Cc+LQkGlwGGxcTLQwgNV15pMCi4BJQgEkhkzv7TBZXC3PhVJwijPM1xZNgAoN4UqUaAyqtu0480Mq98bj4qRVPKu1Y7HZOHipD7WkLzQBX0KQswsuGGp8vxFQdI/u56vFdw+ctxazikLNxHmPvpxpo4FNlSRFbhV67PyBN8BB5P8pHrw7hi0jTEX/b/SFfSZ/Bb7xU+VvpWaaaFSlXeQ2JHQfRjpLhi0TrxsrEI4HcRbXzq605BdxwmGirYgBB20uTEBw1dXEKwulwR3i1VDDquBTxUByFQJg0i3PC0kcg7pFdr387g+RFW2naumzEwcGlp2UTMvYymSn7VS0sTyaVpCEKtbVKnaeCVe2sWIZ/CNlVVv5sPlVzLNcNGR3G4lgG+qZcfxWjerCVqjT659yoT8k/+fiPuJr0iS/cYe4eCutH/vv/AEm+IVN6OnFoKpRHSURVP6KuqJKpDF4UlEtVZOTcf5Jjf28F/wD0Gu/+S87FTaRP7VA3RP6F0rLXmFVQKu8qLDEbOLdn6SR4ZjDIE/zEVc6LBMGZDb+L8xXuTMU8pu9WO1UykJLUIXMueiQEYWPjeR/IdVR+PwrYcFYZ/FfuHiVDnDcFn5mIrQYjuMq/EIL/AHim+FX5kIbD4hdSVxUHzzrfFwjuh++R/wDSpvBgfszj+ryC4nOcNyu/NpFl2bhx/wAQ/GZzVDp91Z5/V4BSpX8oe8VYMbpG5+w3/SarJcVitG0eKfcbCvNSx6CvowttWWqssKW+X9fKq3SlkDrCchc5Z1rOKSsku6uym1KtW5Fyrl13m0lzYFR7jyL8Wz/99eM8OoWppUuNzmNPZUeSvJB1YPWVaaxxUxUvlryclMgxmCJWdRZ1XRpANAy95sACp3gDusdPobScLU+EmgCw3E3DYdmRwUaNCNddl6g9nc5kydXEQq5GhZSY3uNDdSCL/CrOZ4MwIlsFxb3j1TLZtw5wTcdy0h6Q4jDdLDMQBIjIrQzgdnPZ7hhuDDW2ldQNDRRC+HmC17BcRUObus7kjphtdZth8Vu4fnQFvrMMb/ZfT4EaVGicFrfw4naPQroTmYWrtHnNkYEQwqh952zkeSgAffT0DgvBaaxXl2wWepXLpw4BTvILYkq9Ji8UWM8wAGbtLHodR7JNhpwCjyqs07OQiGysvTUbfS6uXV4p6XYee68q3ZazWqpKofKeL8lP/v5vmhr0SRH7FD3DwVzo80m/+kP6gql0VPUV9rJ4hooudZL0VLRFUhipKJaqxcnorYTF+MuC/wDuNdOsgv3Konz+1Qd0T+ldBtXl9FRqD5Z7KbEYVljv0qESR2350NwAe8i4HiRVpoWbEtNtc/mnkncfumo7NdlBeoPk7zgxOoTFfVSjQvY9G579NUPeDp41aaR4NxWvL5W1pwraN2YTUKaFKPvUvjeWeCjUt06v3LH12PhpoPW1VsHQM9EdqlmrtNgTxmIYF65Fyn2y2MnaZxlHZRd+RBew+ZJ8TW90fJNk4AhN6zmVXRYhe6q6vyA2QcNg0DizuTK44gtYKD4hQt/G9YXT82JicOqbG8keferKWZqMtxVE52xfGp/wE/65K0XBn90P8R8Ao03zxuV+5BrbZ+G/Y/7mNZnTh/b4m8eAUyX/ACwt3lHNkwuIbuik+OQ2+dNaJhcbPQWZvb4hdxnasNx2Fefujr6GWYSsth6/gaqdMfkt3+RT0HnIQVnVJWSUaV0U2pQ1uYRqxp2BV7r10fmmxXVniPBlceoKt/0r8a80/wAQ5W2BH3tPiPNWmjn2Ob1roNq8zICskV0EKF23yWw2K1lj6/6xOq/qR2vW9WsnpaalOSx1RkbR9upNPgsfeFU8VzWi/wBViSB3OgY/xKR91XkLhTZ+JD7D6hR3SmRWKHmta/XxIt9mM3+bU47hTDpyYZ6z9lyJM4lWjYXIrC4UhgpkkG55LEg96qBYedr+NU05pyamRq11W5DzN6kQ5djLVYJXCgliABvJNgPM1UtYXGjRUp8Ak0Ci8RtgW+rF+IZtFI4sq6Fh9rRftVfSfB+NFo6MdUd/2Twg053Z65brTsVa2wC2DJOpONkJ074+6tUyC2FBENtwsVlKUbOD/SH9SrRiPcfhSUVzrtzSiLwpAEa4zSdH4UtCjWGaCtJqpahT+w9MJiSP1uF8d0pO6nA0OY5pxVTO/vULdE/pVqi2sv6QW0uWGq24MwGqj7Wq/aNY+d4PRoVsI6w7D91VcVXm9nu/dfsUgjggEEEHcRqD5Gs85paS1woU2QQaFU/lVyCjxLGWFuilOraXjc95A1U+I+FaDRvCGJLNEKMNZouzHqo0WWDzUWFU5ubnG3taIj3uk0+a3+VaAcJJClan+VR/hYis/Jjm9SBxLiWErqbqgH1angTfVyPIDwqk0lwkdFaYcuC0G8m/qyUiFKhpq5Xesqpq0dp7IhxAtPEkgG7MNV/ZbePQ1Klp2PLGsJxHh2XLlzGuvC19h7EXCBkieQxHVYmIZYzclshtmsb7iTu8TT07pB05R0Ro1he4WV34WIhwwywXKM5x8V0eBkHGQog9Wu3+VWq54HS3HaWhnBoLuwUHeQmJ12rBO2xcYIr29UCSXsjz/CqbTB5DRt8k9BvKxrVApKyybq7TakVOg8h91bWVNYLDsHgoDxyirLzfbQ6HGx30WQGI+bWK/wCYKPWqDhfI/F6KiAC1nLHVf3VUiTfqRRtsXZa8LrZQq9S2rvVzSIouQilKFjnmVAWdgqjeSQB8a7ZDc92qwVOxdNaXGjRUqFxHKDMCYAMg0M8pKQg+HFz4DWtBKaAiP5UY0Hf77VMEpqkCIbT9LbXeg61GSyFmBcs7WzKXUA29+OA9SJOPSSXPcK08tJQJYUhtptxTtwIaABcaHuLr3H9LO1Kr3v3mxvdjcnstc9ZidwY2Jt1Qi3apaaIp7HXsG0CwfUSbE7BySxBuinZELFyAsZW5BNx1d2Vb6bwunaW6XYoiiHEI4xgJApefXbTedhpPQRYgqC2JlBOtssWl9wPU399ZSPwjiCI4Q2gtBsOaiObLg0ENva71T+gn/wAVL/DD/wCFNDhLMdAd6TVgf5Q7Xf8Ask6Gf/FS/wAEP/hSf8TR+gO9Lqy/+UO13qsc8eJCkpiXLAGwKQ2J7r5Kch8JYheA9oAxStZLVthim93qoDG4qaZMsk5ZCVaxSNbgHOCerpopJ32s2hyNfWc4VrUKZCZBgv1mQ6G0Xk32Z7fDpBNdyDfiCTe7CxHaNx1lI4kXYXuwkWzUpSNaPdP7HYDYbhqusTI5mQkoWRrZmKKCbe/JAvVlQ/rYreIqFNSMCZFIra7cU9QEUdQi60kdQcbWn9L7MipLD8oAoUzgBG0WeMl4GP7W9D4NrWUneDsSHV0E6wyx99ibMprEiHeL2mxw6sd4UxFKrAMpDKdxBuD5EVnYjHQ3arwQdqilpaaGwpxrhCShCShKkpUq5pztY+7QwA9kGRvM9VPkG+Nen/4fSVGRZo40aOq0+SqtJPuZ1rntq9IVWm4jco8T+FUmmbmdfkpEHFY1qiT6zMK7Ta3Ij1V8h91bORtlmbgoMTnFZI3KkEGxBBB7iNQakuaHAtdcVwDS0LvWwNpjE4eOYe0vWHc40cehBr550zo90hOxJc3NNm1ptHd4LRQYgiMDlIVW4JxYsTiUjXM7BV7ybCnIcN8VwbDaSdi7YxzzqtFSoCTlG8pK4OMvbtSv1Y0Heb7h5keRrQyegHv5UY02DzKsPgWQQHTLqZNFpKiSRI5Jb6ZIurMxyYODxJ0zfIHxrTS8pBgCkNo955qSSYbbBxTTcBbEduy8kGfMRJnz5TlGIZOop/V4OD2m8beOlSa4++pc8Xq8jVpW3UBtIziOwGxOOma+liC+b6whj2TMf0059mIdVeO6ulxStKW5Ussx1ei0YvvOCyC97Ea3YWY369rurvxIXWV+A6g3ml9+/NNkC/ZhlgQN9jBieUVvbMg6SReIAEjEixKk3jzDgZGXpCOCpGKptNznw8vqg8p1g3Yn3sTUTkNJ6uvH+UGm0lxVlrCKCovaPKHDQG0s6K3u3zMPNVuRU2Bo2ajisNhpnd4rh0Rjbytf+1mFtdmdV95oZlT+Ipanvk01cACcg5pPik45nsKTwmLjlXNE6uvvKQw8riq2PAiwXasVpacinWuBtBUBtWHo5Tvs15Ey9rTrTKv2lP1yj/iD2q2egJ7joHFuNrfDBTofLZ3Gt2TSdh5h/wBpwUeTbTS91FlNlvbNGEb2QwOaJ+Fyh0tV979+Se1a27779tRjS57cRR4WEG+W1zdiUA+rYuD1uhP6DED2o+y3DfSe/e1OU1a1ytxoMNbpsODuc1IMRa758mY5TOE+qduMWNw/st4geOu+uTn3+q74uvI1a0t1SbQM4TsRsTV+qcZW+hytqOtnwU/ira5PmB4VFmZKBMDVitHvLJOAmI01HGtF+ERu8Y+alY+UjRMI8ZGYmO6QdaNx7ykXuPEE+lZWc4PRGWwTXYfIqP8ABNjN15Z2sMriN/sKegnV1DIwZTuIIIPqKz0WE+G7VeCDtUFzHMNHChT6bXKa7AAk6Aak9wG8101pcQ0XlLVcH5R7SOJxMsvBm6vgg0QfAD419BaF0eJCShy+IFu82nvWcmInGRC5RtqtEysWI4ev4VRaZNrBv8lIgYpoFUifWcmu1wtiHsjyFbHRxrLM3eagReeU+ppTavfNdtzo5GwznqydaPwkA1H7wHxUd9YDh3ocx5YTsIcqHY7a3/5Nu4lWMhGo7UON29dOxGbK2TtWOX9q2nzryWEA+I1uZA71cNpW25ULGRojZsbKZ5uGHjbRT3SSDRf2V1r0mDKwpduq0U2DzWihPfEFJRmozpuF+4G/ee5ZMbIco+lnoo9DHgYQFZr7i49i/e12PACpBu5XYm4LRrH4blOxiutA3Z9VmZISShjkSVN+sWAi0A4h5zvHebnMfsil2Hs9UjdUaz4bv4orvBn2s32JelJLMZB1BaTEKPq4FO6DCLuLndmHyGpWvvLcuNQABoaeVcw3vPSiHLYnXy206LIuYDf9FiNryv72Ie9hxF+Glj3u+65prfqqafxuH0jJjcc08ZQDnXKgQM6X1jgveLD3/WStZmO+xoNKW+/7rkgk8k1JNAc34u/hYLG7VaNjYZkju/5xyXk/aPsjwAsPSvPNKzhmZkuFwsHvaq+Ye0uozmiwbs+u9ULnB5YOJGw2HYqF0lddGLcUU8AOJ77jhrotBaIZxYmIwqTaBkM957lVzEY11WqZ5A8l0hiSeRQ08gDgsL9GraqFvua2pO/W1V+nNLPiRXS8I0a2w0xOPULk5AggDWN6t2ImVFZnICqCWJ3BQLknwtWehhz4gay0k0Uk3WrnfLdP9nTw4nCERmQsJIhokmWxuVHA3IPjYjWtbod50hAfLTI1g24m8V25j+6iRhxbg5qt85+lYZJYtGISaIneHAzAH5qfM1RS0R2jZ4tJuOqd2fmrGWitBBdzSKHcb/earpIYAotwysUjPtx3viMGe5kbroeFegggio97FZ0LSQ43EVOR+iJuIsdnisd82760Oua244qNeIt2cTH4am3Hibv7/dd0LTbydU0/gcfGG/sCaZNQ4kHXGWPEMB0c6j/0+MXcHHvHz3ahK4+9xXWre0t5trmC9v64Zy2JkOYZ444721m2fLrrvL4dt579DmH2hSDIdnoun6p1XxHfwxW+Dx62brUYJiUYYX8oh1MmBm60kdjqYx7VveSx7xSD9NuwpYwAeDMch2EVtgO/Lrs2gLFgYQzZtnytFLxwsjC7EezG56snk2tRY8pBmBquAOw+SdixHMGrOsDm4PaPEC0dVmwq5bHnkeFWmXJJ1gy2K2KsV3HduvWA0lLNlpl0JtwpftFVTzDYbYhEI1bgVW+crbfQwdCp682h7xH7R9ez8e6tPwK0R8XOfEvHIh273Ydl/YquejajNUXlclNeyKjRQlWLEcPI/fWf0xz27ipMG4rFeqZPLZNdptZYeyPX7zWv0UayrevxKhRueU+rBNJ8chUhlJBBBBGhBGoIrlzWvaWuFQbCgGhqF2vkrt8Y3DEkgSqMso4BraOPsnf8RwrwnhDoN2ip4AfluNWHru3t8KLQyscRW1xF6rmBlVGEWAUyTW1xTACw9po1Oka/aOta0G2jL81rIzHPbxs6dVmDB55nYO5LhVyuVw7CbEatLi2P1UI9pkZv/sOptoNaUWGgtOa5inWYHRxqQ7mwxe7KtP6R1ohylZBG7LAP7zi2H1kxOvRRg668F3ne2mlKDldiUj9YOaXtBf8ARDFzf1O3Z4XDY9HJ6IrGAT/dMNvCg78TNffuJud9r9kUuXcPNcOaBrhzv9R+f6G+FnilWRQC35yKN73NycZjDu8Si3vbu8WpK+8ykLXEhvNc4f8Abh+p8cqKQ2dhS8wiY5uibpsS3v4luyl+IQaeYaqfTk78PLloPKdZ69gUeI8NhGI0U1hqsGTBef8AcraDWAqFVrzxta/TTZu10kl/2s7X+detyxHFMpdQeCp3jlFd72PillgikTssikeGmo8wbj0rzCfhOhTL2Pv1j41qrVhq0EI2tgunglivbpEZM3dmBF7ca4lJjiI7ItK6pBSubrNIXIsRyP2i8gjdGbL1RI0gaML3hibhfC1/Ct+3TWjms4xrwK2kUtruzVcYEUmhC63sfAiCCKEG/Roq37yBqfU3rz+dmTMzD4tOcf7KxY3VaAq9tbBZJzGDlWciSF93R4td2vAPuP7Q7q2OgZzjoHFOPKb7B8lbwYmtCESlSyxw6UM/+t6jJJFIzG8cbv17aHCYxf0g4hWsTbuuN6ir0nv7ipLWOB1W8pzRyf8A9IZw3j0SMWBlzICw/veHHZkUbsTDbcdbkjde+4mg/wBx5oAaQyjqD/lvxaeg7wt3LFOFCxh3ZoD/AHfFr+dgYa9FIBrpxXhvU8KSygrdgck6zWLnajQH/XDPNeMxvz6jtMUuaQCdhBidGixam0U/us7Luv8ArF/eFIb+VYcCiEdWGTBGvDudDPObur/SerNNxkiSOYscphxAtbEqBZvdaZF0cG35xdfnSGhNH2HNdwWvhs42SOvDxYcMw2tx2HvsVsw2I+jYUPiJA2RSWkDZwwucmVvauMoFYiflY03pQwIY1nOIA7B4C9UU1Fh67ntGqMqUp1b1xnb21WxUzzP7R0HuoOyo9PnevadE6Mh6PlWy8PC85nE+8FmI8UxXlxUfVmmUUiVYcTvA8PxNZ3TB/FaNnmVJg3LEKp08tq1OLhZItw9fvNa3Q5/ZRvKhR+en3q0TCL0iVSPJ/bL4WYSIdD1XXgyHtAj5jxAqs0toyDpGWdAijaDiCLiE9AiuhPDgr1HJ0qNHAPo+CS3SzNq8nd0hHbY8I101rDA1sFgXo7hxTxEjfiRjzWi4bsgMXH7pEyyoQt8PgYyC775Jn4X9+Q8F3KPmt4oLAldrQXgu5cd1wwaPIDE3ntSSTqyLNImXDpdcLhQdJWHaZz7QvqzcT1RRXE3YBciG5rzChurENsR/RGQy2DC/dmaOQuYrg4ucXnc7sPDa5j+z1bFu4ALQa3YnuTYdCDONp+FD5o6bs9tt22pTlxaKDOo+pw94sIpH5ydtWmYcSO2f3RwoqAKi4XLkwXuPEuPLicqIei0fT5duCs/JvZ5hhAb843XkJ3lm4E+Gg+Nec6WnDMzBINgsHmesqunIwixeTzRYNwUpVbVRVzvl3yHeWRsRhQGZtZIrgEtbtoTpc8Qbd/GtfoXT0OHDECYNKXO2ZH1UOPLknWaqpszbuN2a3RlWVSb9DKhyk967iPMG3nV9MyMnpJocaH9TTb73qOx74Vi6Lsja+0J1BOEihB9qV2F/ERgZvjasjNyWjJdxBjOccmgHvuUxj4jsKKy4cPlHSFS/tFQVW/gCSR8ao4xhl54sENwrf1p8VpaslNpVG8odndPAyjtjrIe5xu14X1HrVho2b+GmGuwuO4+l6kykfiYocbrjuVTfFKyjEOLxy2hxiAarILFZlHAmwYfaDDjXpAcHDWwN6tBBc13w7Tym8uEcxi3y3bAmLFIHEIb8ph62GlG6eEgsI9dDdSSvmymi2tMRdtXRdDLDGp+G+yI3ouz7b+orBHMqq80SZoGsuKwpuBG3Bl4qt7lW9k9WitlQLMQnXQy5zYMR1Hi2HEzGRzNLx9Qt3pJliQBrz4GQkowsJYH4ge5IOK9lhXJ5Izb4JW68V5LeRHbeMHDzBwN47ESt0SJHiPyjBvfoZ07cXf0ZPZYe1E2lBNLHWtzSsHHPMSD+HGHOabnb8wcHD7qt8q9slgmFjbNDDYBgLdK2/OQd1r2t33q90BoWFLufOm18S45Nup10tWM0xNRIkw5rhq22jaq3WoVOkoQloSrXxJ63oPvNZrS5/aBuHiVKg81NWqpOrbrsLlEZ0+NanQh/Zz/EfAKFMDlJ16uExRJekQjNSFFy6Ut8UOklIgwMOiqu6/uRj9JK3Fj3+leaHlG2wBenAiUoyFy4z8T4nJoySNKMQOllHRYKE5Y4VOrtvESH2nO9n4CjnWm4LrVdLnioZ1o77XOOAzOQGAx7AnNjSoGMmCh2GXCQ26iKugly+4ns97a0V+o9S44gOPwcI2C2I7Ek4VzOOQszT/o0iBcMtzi8VYzE6mONjmEbHgT238LCihHJxK54yHEcZg/lQuaM3DHqub/dbuzoExGKSOPXDYQWU8JHvq58WcE+SiqfTc58PL6rDabB5lMxHPgS5iP/ADIt+wYDqHjsV0rz5UyKVIqhzj8pXwcKLEbSylgG9xFtmYePWUDzNaDg/o5k1FL4lrW0szJTEeIWCzFV/mq2UJnlxc31jq4VC3WIewZnJO82ZQDw1q34STrpeGyXhWawtpZZl1pmWZrEuK6Rji4jk6IAyZGyA7i+U5AfC9qxkuIZitETm1Fd1bVMNaWLiuzuU2NgxSmWSYtnAkikLagkXXIeybHSw00r0mNo6Tjy+o1raUsIpZkQVXCK9rrV3GvMVZIpUKl7WgXD4phJphsUMsncjX7Y8VYhvU1u9AT3GwOLde2w7sD5K6gOdHlhqfmQjVu0ZdYs7M1HNhHYNhXuMVhiWgI3yIOu0an4OnqKvaE8nEXKQIzGkTTfy4ljxkbq+TvumjGFwcZEF6VBbFREdSRDoZcvutuYcDr40VryhfiujBaw/CRTyHWw3Yg5VzH05ixYxIIB0sS9LgpjlkhY6o2/omPB13o/EVyTq8ptoN4XeqY54mKdWMy1rhiMxsP1D7hD/kozp+UYCc2Kt3+49vzcy8GG+1HNtFrSgftZ1H8iOy4jxGbTiFQ9r5Omk6PNkzHLmtmy8M1uNbjRoHwsOmSwWky8zcTjKa1baXV2LTqaoCUUIQKEq18R2vQVl9LH9o6gpcHmpoqtTq2zXS4Qp09T9wrT6DP4Tt/kFEmLwlvV0o6QmhCaTQkVg2nyrkmyKURI4wAkSEhFHE+LHiTrWefwfhO+s9gWilOEMWXBIhguN7iTU/bYjHcq3laO8SCKMAJACwQLvYX3ksd7bzQeD8E05Z7kkHhFHhB2q0azr3GtfYwCufJjauDxuIWWZmXEAjLA5XoTlHUWKyi6rvCk3899Y/TsrpPRzzGhsESEMRWrf4hXvFm5SZbTBdLmXbRtbzia327fBWjD8nkRpnzymSZWVpCVzqGPXKdWwJ3eA3VjhwmmbTqNqd/qpkSbe9jIdBqtIIGBpdW21bOxtkx4ZCkdyCbktYsTu4Ad1VE7PRJt4dEwFKBczMy+YfrPW/UJR0UqFUucTky2NhRordNEWKqTYOrWzpfcD1VIvppbS9xfaB0myTilsTmuxyIuPqmI8IvFipfITlH/ALOkkgxavEjkG7KQ0bjQkrvKkW1F9wrR6Y0d8whNiQCCRdbYQcKqNBicWaOXRJOWGCAuMTGxO5UOdz4BFub+lZJuhZ4mnFkbTYO1TONZmoLCbGkx2OXGzxNDDGFEMTi0shUlleRfZGZibHXQDdvtos7D0dJmUgv1nmtSLhW+nvamgwxH65FivNZVSUXoQo7b2ylxMRjY5TcFWtfKR4cbi49amyE46Ui8YBXAjNSZWZdLxA8KLxvJpnEDCfLPCMvTBNWVTeK4zb13XvqK0X/E4IFYZqP1fZSYM81hiN1Ksfbq1uJvpZj3LQ29hY8JN9L6dIidWiyZhKxFpVVA3ZbiOF737rPR2kY+kY2rLQCTia8kbzT77E0/SUNkrxEcVAuNbRlhePCxUzD8qYoppDHE5w0nVeBiNU32uOKkkq28fGtoNAxQa6wtwtUWJwhZFhND2u4xtzhS/PrxCZszlSkDuoRpMPJo8T266cCbGwccGFcDQEZpscKZWpyY4QwI7GlzHNiNucKWHtuOSruNdWkcpmyFmK5rZst+rmtpe1r1o5aFxMFsPIUWZmY5jxnRTe41WC9PphLQhFCVYJzdj6D5CsnpP95d1eAUyFzQmioCcW4RXS4TVGnqfuFaPQJ5DxtCizF4SqpYgKCSTYAC5J7gBvNXpIaKm5RwKoxELIxV1ZGG9XUqw7rqwBpGPa8VaQRstSkEXrGTXSRJQkRekQi9JRKrdye5wMTh7LJ9fGODnrqPsyb/AEN/SshpjgZIT9YkMcW84tuO8elFNgz0SHYbQujbF5aYTE2CyCNz+jksjX7gey3oa8x0pwS0lIVJZrt6TLe0Xjs61aQpuFEuNDtVhvWZpRSUUISUITJYlYWZQw7iAR867ZEezmEjcaIIremw4ZE7CKv7KgfdXT48V4o5xO8lAAFyyXppKi9KhF6ELR2nteHDjNNIqDgCesfJRqfSp8joybnXasvDLtws6zcuXxGMFXGioW3uczeuET/8sg+ap+J+Feg6J4AAUfPv/wBrfM+naq6NpHCGOtc/x2OkmcvK7Ox3sxufLwHhXostKwZWGIUFoa0YBVj3ueauNVr3qRVcopEqL0iVF6EIvQhOBoSrWmbrH+uFZGfNZl+/yUyHzQm3qGu1v99dLlNB0I9f9f68KutCRg2K5h+oWbwo8dtRVWfm127BgsaJcQDkMbJnALdGzFTnsNdysumvWq30pLRI8DVh31BpnemYTg11Spbnc5T4XGvAMMc/Rh80uUrcNlsgzAEgWJ3W103mouiJONA1jEsrSzzXUZ7XUoue1dJhJehCKRCL0ISXpEJb0IUrszlJisPYRTuo90nMn8LXAqqntB6Pnfz4LSc6UPaKFPMmIrOa5WjA86U66SxRyeKloz+I+VZOa/w8kX2wIjmb6OHke9TGaSeOcAVNYfnTw57cMy/s5HHzIqhjf4dTbfy4zDvBHqpDdJQ8QVvJzk4I72lHnGfwJqA7gFpYXBh/3eoTon4OfcnnnGwPvyf8tq4HATS/Rb/MEfHwc+4rVn5zcIOyszfuqB82qTC/w+0k7nuY3rJ8AuTpGELqqKxnOof0WHHm7/8Aao/GreW/w6bfHj9TW+ZPkmXaT6Le1VzaPLzGzXHSCNe6MZf8xu3zrSyfA7RUtQ8XrnNxr3XdyjPnozsablW5ZmYlmJZjvJJJPmTWkZDbDbqsAAyFgUUkk1Kbeu0iS9CEt6QpUXpEJL0iVXzmgwuEkxUgxYjZggMCy2yM1zn0bQsBlsPEnhVXpV0VsMcXWmNO5PQgCbU3ncw+EjxaDCCNTk+uWKwQPfq6LoGIvcDw76NFOiuhHjK0rZXvSRaVsVIWrSqbWtKbsT4msZHfrxXOGJKmtFAkFMrpSJ0roWLlNfvoBINQhN046eX+lXkvpt7RSK2u0XqO6ADchlHefh/OpnzuD0Xd3quPh3Zplh3n4fzpPnkHonu9UfDuzSWHj8P50h05C6J7vVHw7s0WHj8P50nzuF0T3I+Hdmiw8fh/Oj53C6J7knw5zSG3jR87hdE9yX4c5o08fh/Oj53C6J7kfDnNFx4/160fO4XRPcj4c5oJXx+H86T53C6J7vVHEOSXHj8P50vzqD0T3eqOIdmkzDxo+dQeie71RxDkoYePwo+cwMj2D1RxDkucd/yroaYl9vZ90cS5JmHf99L82l9vYk4lyMw7/ka6+ay2Z7CjiXJLjvHz/wBKPmkt0u4+iOKdki47x866GkZbpeKOKdkjTvFL8wlj9YRxbskad4+NL8dL9MJeLdkj1HxFHxsDpjtSajskeo+IpfioJ+sdoS6hyRby+VKJiF0x2hGqck4L5fEUGagi947UahyTWnt2d/f3X328fGqid0kHNLIWN59E8yHS0rXFUifSihCk8RvHkKVcrEaVCQUISNQhJSITTSpEUhSopUiQ0ISUISNSITaEIoQkoQkoSpDQhFCEhpEIpUIoSooCRIaEqKRCShCKVCWkKVFKkRSJUtCF/9k=">
            <a:extLst>
              <a:ext uri="{FF2B5EF4-FFF2-40B4-BE49-F238E27FC236}">
                <a16:creationId xmlns:a16="http://schemas.microsoft.com/office/drawing/2014/main" id="{9AC1601F-BFF8-43DB-AEE2-5D555653C3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1683" name="AutoShape 7" descr="data:image/jpeg;base64,/9j/4AAQSkZJRgABAQAAAQABAAD/2wCEAAkGBxQSEhUUEhQWFhUWFxcYFxcYFxgWFRUVFBQXFxUXFBYYHSggHRolHBQUITEhJSkrMC4uFx8zODQsNygtLisBCgoKDg0OGxAQGzQkICYsLCwsLCwsLCwsLC4sLCwsLCwsLCwsLCwsLCwsLCwsLCwsLCwsLCwsLCwsLCwsLCwsLP/AABEIAOAA4QMBEQACEQEDEQH/xAAcAAAABwEBAAAAAAAAAAAAAAAAAQIDBAUGBwj/xABMEAACAQIDAwUKCwYFAwUBAAABAgMAEQQSIQUxQQYTIlFhIzJCUnGBkZOh0QcUFTNTVHJzkrGyFiQ0Q2LBY4Kis/B0g8JEo9Lh8cP/xAAbAQABBQEBAAAAAAAAAAAAAAAAAQIDBAUGB//EAEERAAEDAQMHCgQEBgIDAQEAAAEAAgMRBCExBRITQVFhcSIyUoGRobHB0fAGFDPhI0JichU0U5Ki8YKyQ8LSRBb/2gAMAwEAAhEDEQA/ANjyp5SJg48zasdFXix93bUsEDpnZrUySQRtqVyXavLLFzMTzrIOCoSoA82p89bkVihYMK8Vnune7Wq07bxH083rH99TaCLojsTM9+09qT8t4j6eb1j++l0EXRHYlz37T2ovlrEfTzesf30aCLojsRnv2lF8tYj6eb1j++jQRdEdgRnO2o/lrEfTzesf30CCLojsRnu2ofLWI+nm9Y/vo0EXRHYEme7ah8t4j6eb1j++jQRdEdiXOdtSvlzE/WJvWP76T5eLojsSZz9pQ+XMT9Ym9Y/vpfl4uiOxGe/aUPlvE/WJvWP76Pl4uiOwIz3bSh8t4j6xN6x/fR8vF0R2BGe/ae1D5cxP1ib1j++jQRdEdgRnu2ntR/LuJ+sTesf30vy8XRHYEZ79p7Ufy9ifrE3rH99J8vF0R2I0j9p7UobfxP1ib1j++l+Xi6I7EmkftPah8vYn6xN6x/fR8vF0R2I0j9p7UY2/ivrE3rH99J8vF0R2I0r9pR/L+J+sTesf30vy8XRHYjSv2lH+0GK+sTesf30fLQ9EdiNK/aUP2gxX1ib1je+j5aHojsRpX7SlDlDivrE3rG99L8rD0R2JNK/aUf7RYr6zN6xvfR8rD0R2I0r9pR/tHivrM3rG99HysPQHYk0sm0pa8psWP/Uzesb30nykPRHYjTSbVY7N5eY2FgeeMg4rJ0gfPv8AbUT7BA8YU4J7bTI3XVdd5IcqI8fFmUZZFsJEvfKTuIPFTY2PZWHabM6B1DhqK0IZhIKhX9V1MuBfCVjC+LKk6IoAHVfU/wBvRW3k1oEWdtKz7WeXRU+weT8+McrAt8ouzE5VUHdcnrq5LMyIVeVEyNzzQKPtzY8uElMU65Wtca3DKdzKRvGhpYpmytzmlDmFpoVX3qVJRFehKhekQhelQjvQkQvQhAUIR0FIn4cHI/eRu3kUn8qqy22zxfUkA4kKZlnlfzWk9SnR8nMUd0L+ew/M1Qd8Q5OZjKOqp8Apxk60n8ngnf2Vxf0J/En/AMqh/wD6fJv9T/F3on/wu1dHvHqktyZxQ/kt5ip/I1I34jya7/y9xHkmnJlqH5e8eqiT7LmTvopB/lNvTV2LKtjl5krT1hQPsk7MWHsUQirwcCKgqAilxQNKkQvSpEd6EUR0IQvSoR3oSIXoQjBpUisMHsbESoZI4ZHRd7KpK6b9eNRulY12aSKpwY4ioCg1ImLV/Bpjmi2hCAdJLxsOsMpI/wBQWqOUGB0BJ1KayupIAu8Vzi1l515dN++y+b9Irfyf9AdazrT9Qqf8H/LBMAZFlRmSTKbrbMrLfgSLix9lJbLK6YAtN4ToJQy4qFy75TjHzq6IVRFyre2Y63Ja27ydlPsdnMLTXEpJZM8rM1bUSKhKhQhHQkQoQrDZmxZp/m0JHjHRR5z/AGrMt2WLJY/qvv2C89nqrUFjmm5ou26lrNnchFGs0hY+Kmg9J1/KuRtfxhK66zszRtN57MPFa8OR2C+Q14XLRYLYWHi7yJb9ZGY+lrmubtOVrZaPqSE9dB2CgWlHZYY+a0KxArPqp0dIhHahCO1CELUIUbFbOikFpI0byqL+nfViC2TwGsTy3gSo3wxv5wBVDj+RED/Nloz5cy+htfbXQWT4ttsV0tHjfce0eiz5ckwP5vJO77rL7T5J4iG5C84vWmp867662w/E9itJDXHMdsdh24dtFkT5LmjvHKG70VCRXRAgioWcRQ0KFOSIXpUIXoQjoQlA0Jq7HyK5cYKLAxxyyc28S5WXKxLEE9JLDUnf5TWDabHM6YkCoK0Ip2BlDqXKdrYpZZ5ZEXKruzKvUGYkD21txtLWAHYqDzVxIVjyLa2Ow33qfnUNs+i7glg+oF6HrmFsrzly3P77N5R+kV0Fg+gFm2j6hVBerajSb0JUV6EIr0VS0R0VQpOz8BJOwSNSx9gHWx4Cqlst0Fkjz5nUHeeA1qWGB8zs1gW92JyMjjs03dH6vAHm4+f0VwGUvii0WirIOQ3/ACPXq6u1b9myXHHe+89y1KIALAWHVXLlxJqVqAJVNQjoSoibUAVSFV+F29h3QMJUW43Myqw7GBOhq1JYp2OLc0ngDRRNmYRWqeG1YPpovWL76j+Wm6B7Cl0rNoShtOH6aP8AGvvpPlpeiewpdIzamsJtiOWVoojnyrmZ1IKAk2C3G87z5qfJZHxxCR91TQA48U1srXOoFY1VUqO1IhClRRVG2eTsOIF2XK/jrofP1+etfJ2W7XYTSN1W9E3j7dSqWmxRT84X7Riufbd5Oy4Y3IzR8HA0/wA3VXouSsv2a3jNBzX9E+R1+K5y1ZPkgvxG31VPW8qKKiqEd6EiMGlRRKBoSURihIrnkgf33DffR/qFV7V9F3BPh+oF6Nrl1rrzdy2P77P9ofpFdBYfoNWdP9QqhJq0mIr0tUqC7/8AmtMe7NaTuUkbQ54btIC2W0eTkJTn8OCYvDUsS0LHwW61PBq5V+U7SRnNddwFy7GDJNkDtFMzlajU0dw3osXsGB4xPApCrYSx5mJjbgb3uY2tv4HSkdlS0kZzXcRQJY8jWNr9FK3Hmmpv3cQrXneYiSTCqohJAdLXZJALlXbeQeDHhWRbYW2p+mkJPXh6BW7LYooqwEUIwO0beI1qdi9qsjxSjpYaQg2t0ltpIhI8JTcjr0qs7J1mBDqck706Ozh7XRm547DsKX8fePE81IwZGsY2AAzK+qN/by1Ut2T2RNJZx6kNiZJBnt5wxG8Yq6BrEVRChKjoTVyGPktiJszxIChdwDmA71yNx8ldmcowRUa830Grcsb5V7yS0JR5FYz6IfiX303+LWXpdxR8lLsRfsVjPoh+JffR/FrL0u4o+Sl2Le8iNithYCJABI7FmF72A0UX8mvnrAypa22iUZmAC0LLCY2X4rRistWkdIhQ9q47mYy3Hco6yasWaDTSBqmgi0r81QJtrumHSRgvOSm6IL25saZ21vqd1bf8HiDKlxqcMFM2ztfM5jTyW4nfsR7V2k0YjiKK8zgc4m9Vz95Hbi1iL+WlOSI2Uo453gmw2dkuc8nkDA7dp4LM7Z5NxmZYob86dHVLGNZD4CX104m9vJauohyraYWNiJz3DWce7xWWMhWaUOncS1mrDDb16gouP5NRrIsMLvK/esQAVaTxY+wdZqd2W5gc0NBPWmxfDkDmGSRxaNWFabTconKbYqYQogkzyWPOgWyo2lkU8SNb1rWC2utBLXi8bFh5RsDbOGvZXNcTSuJprVIDWkspGDQhKFCarjkmf33DffR/rFQWr6LuCfF9QL0fauXWuvNnLQ/vs/2v/EVv2L6DVnzfUKojVpRpNKnJcBGZbi4uLjdcX1FRSmkbuBUsAJkaBtHiuhhWw55/DHnIG6LBtbA74p1/I1w5q3lsw94r0S6caGYUcMPVp8QjYCP95wusR6Mkba5M2+OQcUPBvJxoN3LZhrCBWT8Cfnajt3jfuQVliPOIC+Fm6MieEh3lD/UvfK3EUlQ3lDmnEIo6T8N10jbwdu/r1hHDEI2bDSNeGezRS8Ax0jl7PFYe6gDNOYcDgUOcZGiZoo9txG7WPMImiaSF4XFp8LmK9Ziv01HXlPSHYaaWlzSw4jwQHtZIJW8x+PHUevAq/wBkYznYlbjub7Q3++uTtMWjkI1alUni0by1TagUKFCRZbk/trDwYVOdlRSTI1r3bpSue9Gta9ssk005zGk3DwCqRTRsZyin/wBuMFf5w/ge35VF/CLV0e8J3zkW3uVhs/lBhpjaOZCT4N8rehrGq8thtEQq9popGzxv5pVqKqKVHSIQpELPY22JxOQm0MILSN1Kvf8An3KPKa6PJVlo3OOvwWgw6CDPHOdcPL1SUxeZmxsigKpyYePgWUWQW8VBqe2tjOqdIcBgEGIhosrDeb3nx6zqTEbtAvOtdsVPcxjeyK5sZSPHa5Cjz0lc3lHE4J7g2U6Jt0bcd9NXAa0CDh7wxAtiZNHZdTGG/lIfGPhN5qL2XDnFLdOdI+6NuA201ndsCUXGEHNQ9PEt0XddRFf+XD1t1t/wLXMuHO8E2htRz5LoxgNu87tyzXK/AcyIgzAynMXQa833uUM3jb7jhW7kJua59cblznxHPpWsLRyamh28BsWcro1yiMUJEoGhIVb8lP4zDffR/rFQWn6LuCdF9QL0lXLUWuvNXLI/vs/2/wCwroLH9Bqz5vqFUZq0mBJNCVWfJ/ZhnlGl0Tpv1ZV1y36za1ZWVsox2OHlXl1wHvYr1gszppRS6hF62kSc3efCHPHa0sTC7Kp8GVfCTqYVzGHKj6wu6Jz6RWgUdqcNe8HUdyKIhLz4XVLWmhbpZVO8MPCjPBt440gP52dY96k53K/Bnx/K4a/Q7taHRQGWIZ8NJ0ZYielGSdFbtB1R+z0pcOW3A4hJynkRyGjxe1233rCPmFyiBmvFIS2HlO5XOhV+oE2DDgdaKCmbqOB2Iz3V0rRyhc9u0bR5diUJ5NJRpicLYSA/zIl0DN1271v6SDRU4/mb3hJmM5n/AI34bj7w3qTgHWGcBPmMQueP+k+Ie1Tdfw1mZUs4c3SN4+qa/OliOdzmXH16/VaGueVFM4t8sbt1Kx9Ck0+MZzwN4TXG4rkGzuSmKnAZY8qnXM5yA+QHX2V2U2UbPDc51TsF6xW2aSS8BWLfB9iwNDEezMb+1arjLVmO3s+6kNhk1UWf2lsubDsFmjZDwJ3G3isNDWjDaIphWN1VWkifGeUFs+QHKly64adi19I2JuQQL5GPHQGx81YmVsnNzTNGKbR5q9ZLSScx3Uui1zS0lD2vjRDEz8dy/aO731PZodLIG9qmgi0kgaqWPCEIuGBtJKBNiXP8uMDMqsewHMR1kCuxazNAYNeO4K0ZQXGc81vJYNp2+QSXlR7TMpGGh6EEZ3ysNbHynpufNSkg3nAYb04Ne38Np/Ede47B7uCMySI2c3fGTHoqBcwhhYG3ByNw8EWNFSDU849yM1j25guibiekR5bdpRRqYTzOH7piX0eRdcl++SJuvxnpByTmtvclNJRpZeTGMBt3nyCKA8y3NYbuuIbRpF1Cdaw9vW/opRybm3lDhphpJuTGMBt4+QVLyp2LljzK/OPGe75dVTPu6XhEEG57R21qZJtUMFo0Tzyn4bLtXFYHxBpJ4mva2jBhtptpsWSrrFx6OlQlChNKteTJ/e8N9/F/uLUNo+k7gU6PnjivStcqtdeZuWB/fJ/tn8hXQ2P6DVnzfUKpTVhMRxxlmCqLkkADrJNgKZLI2Nhe40AvT2MLiGjErquxdmLhMORYMbFpL7nNtQezhXlNuyg622wSuwqKDdXzXXWOzCJoYMdu9QIMOHbncC7LINTCT3QDjzZOki9m+t0AG+M0OxbDpC0aO1Co6Wrr2HeigcSvng7hihvj3RyHwgl+9Y8UOh4UDlGrbneKVwMbc2TlR7dY47RvF6ETHM0kK5ZQCJsMQcrr4eRTqV4lN67xupAb6tF+sbUOAzQ2Q1aea/ZsqfPXrSe55CVu2FkIzrvfDSHQN29h3MNN4o5NKjmnHcl5ZeAbpBgdTh77DenSzhgwsZ4VuDvXE4e28eMQtweJHatLfWusd4TOQWkYMcb/ANDv9+70FgDLzUZOV7zYU31WRfnISeuwt5VU8aaWBwzRgbx6Iz3NOkfiOS/eDg5X2ysXzsSvxtZh1MN9cnaItFIWqrNHo3lqi8otux4OPO9ySbKo3sfPuHbUtjsb7S/NbdTE7FUmmEYqVTbB5dxYiVYnQxsxshuGUngCdLGrtqyPJCwvac6mO1QRWxr3ZpFFr6xldUPbGzkxETRuLhhoeKtwYdoqezTugkD2qORge0grieCLJMlu+WRd3Wrj+4ruZKOjNcCD4LCbyX3bV3oV58cV0CocdiFaVnfWLDAG3CSZu8Tt1GvYproslWcMZpXe9ivMY5sYY3nPu4N1lMyRt0o3azv3XFyeIt7rF5bkHLxJA4Vr34HE3ncnAtue0VA5LBtOs/dJMmsbhNe9wkFr5VvpLIOJO/XvjruFJXA04DzTs25za73u/wDUe7uKONWBeOJs07XOIxBPQiU98qvuA634nQUCoNBjrOxI4tcA+QUYOa3WTtp4DrKTh1urR4c5Ih89iH6Ob+kdS9SDU8aG4UbhrKc80cHzXu/Kwe8dpwCPDuz3hwSkAjukp6LsOtm3Rp2UAnmx9qHtDaS2o36mjAepVjsTCQqJI0fnTYc4QO5m9+inEjfrx4Vh5XIjLC03it6rWp8klC9tAcBr61zzlNsc4WYr4DdJD/SeHlG6vQcg5UFvswc7ntud69a4a32XQS0GBwVSK21RSwKEis+To/esP9/F/uLUVo+k7gUsfPHFel65ZbC8x8rf4yf7w/2rfsn0WrPm55VOaspi13wf7KzuZ2GiaJ9sjU+YH21xvxXlDMYLKw3m93DUFs5Ks9SZXdS3eIcqjFdWAJGl9QNNONcPA7Nkad4XQNAJAKzQkgnNzbCzjiLiFm6+uNvZXWB0cl+B7lo5s0I/qM/y+6ex5JITHKUfwMSgvmHDPbSRe0WNOcdUg6wmxUALrMajWw6uGzwScRmGT4wbH+Ti0OYG3ehyO+H+odtDv19TghlDXRD9zD5bPApXTD7lE7DUaGDGRnqtpmPZvO6xovrv7nJOSWa8wf3MPp7vCQMoUFWKRhugx7/CTE95J/hkjf8A3BuCmrDwPonXk3ippeNT27RvCWV3g9zzOLj6tihqjA/Rvr2buoXWnV5HbwKbW4HG7+5uscQpezp8styMomLB13c3iU+dTsB74eUdVZOVbPnN0oxGKY9tWUxzcDtacD1YFZ34VcIxEMovlXMh7C1iCfLlIp2QZGgvZruPYsO3tNA5DktyTgmwsUwJ53MHzg7ikne5d25fbS27KUsVodGRyaUpxGNUkFmY6MO1roFc4tFQ9sbQXDwvK50UadreCB2k1NZoHTShjdaZI8MaSVy7kPsdsTildh0I2DueBYdJVHaTY+QV1mU7U2zwFoxIoPNZNmiMkmccAuq7TxPNxkgXY2VBxLsbKAPLXJ2aEzSBoW9DGHuocNfDWqdEyZVWzmNiEG8TYxrZ3PWkYyjzDrrsWtzAGjV3n7KyTn1JuqL/ANLBgOLk2qiyjWVS5sOOLxHEnjzS3Ovb26L3+Z9E6prXmmn9jf8A6KUWI5w84Mx0nxHgoD/Jgtv3W0320sKK0rfxOzcEUBDRm3flZrP6nJuQIIxnzRYfesVxz2II8NzwXt3DhffTTSl9w7ynjOL+Tyn6z+Vu4b+/al4lLhWxR5mIC8eHTRyOux3X8dtTQRUVfcNQSRuo4tg5Ttbjh73BO81JLGMxXCYTgD4fbbvpW7d1OvI6LUzOjifdWSTw8gFO2FJAc6wKwC5bu56UhN/BGijTd21g5ZLOQGjbeorS2e50pF+oYD1TfK7ZPxjDtYdNOknm3jzi/spmQMpGxWtrieS653Xr6jesi3WfTwka8QuU16+01XHkXpQpU1WXJ/8AisP9/F/uLUU/0ncCnR88cV6WrllsLzHyqP75P943510Fk+i3gs+bnlVKqSQBvOg7Sd1SveGNLjgL01rSTQLsGxdniCBIx4I17WOrH0k14/b7WbVaHynWe7V3LsIIhFGGDUp1qpqaqh47Zkco6S6+MND6amitMkXNKljnkjwKq/ic+HBVLTQnfE4uPMvA9qnzVs2fKgpmuu44fZWtJDMau5Lto9+KZwbKbjDkDN3+Em1Vz1RsbXPVezVpscHfT7Dh1J0gcKGbVg9uI4j/AGEEiBzRopIvd8LIbSoeLYd7anzX6waUDUB/xPkguIo9x4PGB3OHvqRh79PODfoc4w0YH+TjF4HgH7N/UoN1a9fkfVJSnJpvoP8Asw+SNU4WNvm8rd9lOvxeVvQY5Oy1KB78vQpCddd9R/2H/sEormFs2/L0zvuptDMRwdW7lIOGa9I5gc0tOv326ikzs01p1ccW8COU1XEYXEQlZFBDArIh4MDZh5iK5KRr7NMaGhBuVSaMVLcR5Kgw3J3E4NmOClRo2NzDNew+y68d3D01ffboLSALS0gj8zfRURA+I/hm7YVYDHY61vikV+v4xp6Ml6r6Gx/1T/b91JnTdEdv2VZi+TGJxjq2NmVUU3EUQJA/zNxtxsatR5Qs9laRZ2kk63eiiNnfKfxDdsC1OzsBHBGI4lCqOH5knie2smad8z895qVaYxrBQKvx8paQkNlCXVGO5Wy3mmPZGhsP6mAreyRZsxmlOJw9VcYAG0IrW8jaNTf+R7gopQbgGtYRhB34Q9IQqfpZNWdvBBrXp796zrUoOvrrqrt/a3Bo1lD/AMu5kxjUgafF8IPFHhP/AMJT2PAeZS+V9/8A2fv2BEoJIAVGaPct/wB2wo63bc8nWevr3UlO7sH3S1AFSSAdf538BqCVhgSWeE844PTxcvRjQ/4YbiOs3PUBSNvNW37zh1JH0ADZOSNTG4njT3vSIZUVzzCnEzE3M0g6APWqHf5WNQy2iKHlONTtPonlj3N/EOjZ0RieJ9FMTYjytzmKkLseF+HVfgOwViWnKznHkdp9FH80yNubC2gV1h8OqCyKAOz+9ZD5HPNXGqpue55q4p2o0xco5WbN5jEuAOi3TXyNvHmN/ZXrnw5bvmrC3OPKbyT1Ydy5LKcGinNMDeqcCugWcrDYX8RB99F/uLUU/wBN3A+CdHzwvTFcqtleX+VB/e5/vX/Ouhsv0W8Fny88p/kbgudxcfUl3P8Al3f6itZHxHatBYXAYu5Pr3K3k6LPnB2XrqteXLp0KEIUIQtQhRMdsyOUdNRfrGjemporQ+PmlTRTvj5pVdisDIoAcfGI1703yzx637nJ2dR07BWzBlRj+TL761YZJGTVvIJx1tPEJhWzXYMWIFmcKOfVTvXFQHSVP6hc1rMcHirTXfr6xrTiM3kkUGyvJ4td+U7ilIu7QWKkADuiFOKod8kX+Gemm8Xpw9+/LEJpPvA137DvFx1peltePWb3uttW8K6ggnwlGbvktS+/fvvTbybvfpf2G7AqTs6fK5udH0NzrmUWBOu8qpUni0ZPhCsfK9nzmiVuIuKa9pLeHvxvG401K3zjrHprnqFV6FDOOsUUKKFHmHWKKFF6axk+VTYjMdF10ueJ7ALk9gNT2WzumlDE5jam9VKqLWHZbQE6HMtwd5zEuRxc2OiE12bWhoDQpySTU+/Yu4X4kJLDQ7rW1JJAysdbvvCMd7DpSHdoKPfv3enA+/ttGoYNGN6IoSxFmJK2KrZZWTgD4OHh7L3PGk1+6/YJ1RSuquJvAPi93VQJAs1kVRNl72KO64WM9bvvkbt49ZqtNaYoRyz1DD7p94q4nNr+Y3vPAflCnrshpLHEPmC97GnRjTsUDd5qxLTld77mXD3qUPzDY6iEU3m8lWsMKoLKoUdQFhWQ97nmrjVVnPLjVxTtMTUdqEVQtSJFkvhEwOaJJQNUax+y/wD9gemux+DrXo7S6E4OHePssnK8WdCHjUuf2tXpa5hTdlaTRHqkjP8A7i1FLzHcD4JzOcF6ZtXLXraXl3lN/F4j71/1Guhsv0W8Fmy88rS/BrhtJpO1UHmGY/mtcX8YT1fHFsBPktrJLKNc5biuLWyhQhChCOhCp8fypwkJyyTrmG8LdyPKEBtV2LJ1plFWsNN93ioX2iNuJTuzdvYbEaQzIx8XvW/C1jTJrFPDe9pHh3JzJmP5pUrFYFJLFhZhuZSVdT1hhrUcVokiNWlWWSuZcMNmrsUKbAut/DB3kABmtuMkeiuR4wyv21t2fKzHXS3Hb6qUPacLt2rqOI4GoTUECyz4ZWGZWmAYHUG6kkG4Bvu74KxtqG76tZpa/NIvFeKVz3MikINCG+Y93VGymCgYzb0CSMgwOGJDMoHSBsGIvv7KaZBU8gUUjIJS1p07qkA0u1ovluD6hhv9VM046AU/yU39dyP5bg+oYf0vSadvQCPkpv67u5H8twfUIPxOKXTM6ASfJT/13dgSDygw2bL8Qhva/wA4+6l0jaVzAmfLTB2bp3dg9VYYhYngw80cCxM0zoQpZwQqad9e+/dY+Q7jJyXNDgKXqNhlZNJE95cA0G+7WPePYnVuTZQzMCe9Nip3XMhuqGw1IzPr4O4Q2i1wwc837NfvvTQKCpuG/wBMTwubxUmLZNxaQ9G9+bS6x363PfOe1jWBaMrSP5LLgmm0UNWY7Tj1ah1KziiCgBQABuAFhWU5xcakqu5xcakpEmKRe+dV8rAfnTmxPdzWk9SYXNGJS4p1bvWVvIQfypro3t5wIQHA4J2mJUYoQlUiRQNvYXnMNKvWjEeVRmHtArQyVPoLZFJscPG9Q2lmfE5u0LkQSvagVxRUvZy91i+8T9a0yQ8h3ApWDlDivTNq5ZbK8t8pT+94j71/1Guhs30W8Fny88rdcgIrYRT4zufQ2X/xrzf4mkzre4bAB3LosmtpAFfYzDiRGQlgGG9SVYdRBFYcUhjcHDvvV5zaii5phuWWJw0zQyMJkWQpdhZ7Bstww9OoNdQ/JdnniEjBmkit2GGxZgtUjH5pvXURXJlai5v8InKhs5w0LFQvzrDeSfAB4ADfXTZHye3M08gqTgPP0Wda7Qa5jetY/ZGxp8SbQRlrbzuUeVjoPJW1aLVFAKyOp4qlHE+TmhW2I5EY2MZhGGtr0HBYHrA0PoqmzK1kec3OpxCmNklbfRa3kFymeUnDYi/OqOiWFmYDerjxh7R5KyMq5PawaaLmnGmHEblcss5ccx+K3ArBV1RXQfGsGbC/PgX42yNWzkUnT0UlToJR+nzC5/tVA0rgj+Y5vqD353Eca1ySHE71rNYHxMadgv6kEFqiKuAUFEqkSpLrf/n50uCaRVMxw2vpvOt/yHZTy9QtiArditfspc2DwYbjip7jdpkNh7BRbXFljJYaFZRc75iUnHMHiFpEUAWAAA3Abq48km8qsSSalQNubYjwsRkkPYqjvmbgBViyWR9pkzGde5RSyNjbUrlm2uWOIxBtn5tDuRDb0tvJ/wCWrsLLkuCAYZx2lZMtqe840Coma51Iv2760QLrlXO9To8NKoDKsg45grAeUMBUTnxnkkjhUJQHC8BX2xOV+IhIDMZU4q+p/wAr77+W9Z9qyRZ5hUDNO0einjtcjLjeF0rYu2I8UmaM7u+U98p6j765K2WOSyvzX9R1FakUrZBUKzAqopUMt9OunsNCCmlccxUBV2U8GI9BtXt1lkz4WP2geC4ydubI4byl4P5xD1On6xUsnNPA+CjbiOK9LVy9FsLyzyiP71P96/6jXRWb6TeCz5OeV0fkgtsHD9kn0sTXleW3Z1vlO9dPYxSBvBXFZStLhu1TfGyduIYf+6a76z3WZv7R4LDkvlPFdxZrC/UL+iuDAqaLc1LgErtNKW8KR7/5nb3mvQmgRspqA8Fz5Je7iu6bE2auGhSJBoo1PFm8Jj2k3rg7VaHTyl7tfgt2NgY0AKdVdSLJctNnrGY8agtJC6FyPCjLAG/kB9BNbOTJy/Oszrw4Gm4qpaIwKSDELXVilXEwf4nB/f8A/g1bGRfr9ScfoS/t8wsJjB3R/tv+o1quHLPFb0A/CZwHgmjTCpkm9NJQjoQhSgoWu2b/AAuC/wCpn/2zS23+RPFYk38zN+xviFf3rklTWJxuyjtHGyCQkYfDWSwNi8hAZgDw3i57BW/FaRYbK0s577+A1Kk+PTSGuAWrwGyYIRaKJFt1KL+c76x5bXNKavcSrLYmtFAFJmwyOLOisOoqCPbUbZXtNWkjrTi0HFUGMwfxE8/DcQ3HPRb1Ck2MiDgRe5HECtKKb5waKXn/AJXa67Dtqq7maLlNw1hXGN2RBOO6Rq1+NrN5mGtUorXPAeQ4jd9lK6JjxeFmMXsZ9nyDEQEtEDaRTvCE63PEdu8G1bcVuZlCMwTCjtR3qm6EwOz2Ya1uImDAEaggEHsIuK5xzC1xadSvg1FU4BStakXJ9uR2xEv3j/qNexZIdnWKI/pC5K2ik7uKawyjMv2l/UKvv5p4FVmi8cV6RrmVrryrt/8AiZ/vZP1muhs4/CbwCz5OcV0vkmf3OH7H5E15VlkUt0v7iuosf0W8Fb1mKyuG43+Nf/qW/wB413sX8s39o8Fhu+r1rt8y3Vh1gj0i1cIw0cCts4Lg+xDbEQX3CWO/Z3Rb139ovifTYfBYMfPFdq77Xnq31XR7dw7S80sqtJ4q3PpI0qy6xTtj0hbQbUwSsLs0G9QeXEtsHIvhSZY1HWzsAP71YyUwm1NOypPUmWk/hkbblfis5xqVOEz/AOqwf33/APNq18ifX6k8/Ql/b5hYTFHuj/bb9RrVdzzxW/B9JvAeCZpjlIipiVHSoQvQKoWu2b/DYL/qJ/0U63fyJWJN/NTfsb4hX9ckqazvJzFKMRjIDo4mMoHjJIqkEddt3nFatujLoIZRhm06wq8Ro9zddVo6ylYR0iFUcr8WseDmzHvkZFHWzqQNPPfzVfyZE6S0szdRBPAKCdwbGaqfsa/MRX382l/LlFVrXTTvptPinx80KRi8vNvn73K177rWN6bBnaVubjVD6Zpqo/Jgk4SAnfza+wWFW7e0C1P4qOH6YVoKqtClXLdvEfGZfvG/M165kcUsMX7QuUtp/HdxUZF1HlH5itB3NKqjFejb1zVVqryntw/vE33sn6zXRwfSbwCoyc4rovIWXNg4+wuPQ7W9lq8x+ImZmUJN9D3LpLA6sDVdYl2VWKrnYAkKCBmPVc6CsZgBcA40G1WybrlzA8jMY8xmyRreQyZWkHF89iVBrqv4rZGx6OpN1Kgbqa1l/Kyl2dTXXFbj45jhvw0J8k5/ulYWisZ/8h/t+6vZ03RHaue7U5H4wyu6QWDOWAWRDlub23jd5K6OHKdlzA0vwFMD6LPfZpc6oC3e2cTOdmO+Rkm5oZl8IdICQi39OYisGzshFvABq2t3l33K9IXmEml9FznknyjOCd25sOHUAi+UixJBBt27q6S32IWtgaTSizYJtEa0qtZsXEzbUxKSyJkw8BzKt7hpOFz4RG/st21kWiOLJ8BjYavddXd5K7G507w4ijQt/XOLQUcH97wY/wAU/wC21bORB+P1Jzv5eXh5hc+xLkySDXvzbhxN9a1ngA14rZhJLANw8Am4XAuNNDY+W3H2U1w1qRjgOTsT1R0U6FIhMTyC4U7z17tx3HdepWtNKqCV7S4M171s9lfwuBv9YxH6KZb/AOSKypK/MTV6DfJaCuSVRYf4QtjSXXGYcsHQWfJcMFG5xbq1B7D2V0OR7Wwg2aXA4Vw4eio2uI89uIVDgfhExKABxHL2kFW85XT2VflyHZnmrat971WbbZBjepknwlTEdGCNT1lmb2aVE34fiBveT2BPNvdqCibPE+08QolYsoN3O5ETiABoCd3WfNVqXQZOgJYKHVtJUbM+d966lj8RzULuBfIhYD7I0FcfBHppmsJxK1HHNaSFzmLaGJxziMuTmPejRAOJIHAdtdkLNZbCwyAYazisnSSTOzarqWDgCIqLuVQo8iiw/KuPe8yvLzrNVqgZoopAFKGparlWPfNK7Di7H/Ua9esDMyzRt2NHguStLqyuO9NirTsCoQvRF65tai8o7aP7xN96/wCs10UH028AqD+cVtvg2xF4ZE8V7jyMo/uprgfi2HNtTZNrfBbuS31iI2FbCuUWojoQjFIlQoSIEUA0KFQS8jMEz5zAL3vYM4W/2Q1vNWi3Ktra3ND+4V7VAbLETUhWkk8WHUL0UA0VFGvkVRVVrJbQ6t5O1W4oXOuaPRRZ8e5uPm91xoZADuL36MX+a56ga17PkgC+U9Q81O2Novx8PU9V29N7OdUxWGZjlAkbMzafy275n14jQ23joruOxExkZaGigRMHOs8gF92riNQu94lV+I5KyMWImwupJB59eJPZ200wOziQR2qYW+PMDSx1QOjuTMHI2RQBzmFJ6+fXW+8nSh0D3HEdqSO3QMFM139qf/ZOb6TD+vX3Uz5Z20dqm/ikPRd/aj/ZKfx8P69aPlX7R2o/ikOx39qbm5GztYFsORfXuy+a1ObZ3jX3qOTKMDxQh1P2lWeKwRgw2EicoWWaYkKyuApUWuf7m1usbxK5lGNa6+8qvHIJZpXsBAzQBUEbPfqn48Uyccw00c2FzuAkPenqEmhvoxrKtOSY33x8k932RmNdiOz019V41gKdh8cjkobq43o4yt6DvHaNKwp7JLAeWFE6FwGdiNowWf2vyDw0zFkzRMTc5LZSfsHQea1XrNlmeIZruUN+PaqElkjeai5QML8G0YPTmdh1KAt/KdatP+IH0o1gHFRiwNreVsdmbNiw6BIUCr6ST1sTqT5awrRaZJ3Z0hqVbZG1go1TCL79xqAEi8J9E1gNnxQk81GqX35Ra9TyWmaWmkcSmCNreaFPU0NKKJvGTZI3bxVY+gGrVljMkrWDWQO9MkOa0lcs416+0ZrQAuQcaklLtSnBIF37PXOUWmvK21j3eX7x/wBZroofpt4BUnc4q8+D3GZMSUO6RCP8y9IezNXNfFdm0llbKPynuN3jRaWTJM2Qt2rpledreQoQjFIhChCi47aUcQ6bAHq3n0VNFZ3yc0KaOB8nNCrcVtGRlDEjDxnvSwzTScO5x/33dtbEGS2tGdKffDFWGQxg0HLduwHEphBkawVlYi5GYfGmXi0sh6MCeg1rsY1lzRTx+ycTnCpII/wHAYvKNHtaxAABZbXVAB3zpfUL1zNdjey2vTh79+Z6kEY1++4HfsaLtqN0Vu+ANvGW1tMxuPBAXpEb1U63dgQpAOPv37vTQ5zeb79b7t5w5IUjAbOjZjeNbL1qL5mFwDpvANyOBcjwRWNlW0aOkbLjiUj55GjnG/f74dVdan/JMH0SfhFYvzMvSPaovmZeke1D5Hg+iT8Ipfmpuke1L8zL0j2ofI0H0Mf4RSfNTdI9qPmpuke1RdpbHhCZliUZdSAouVtZrdoBzDtUddXLFbHCUCQ1BuUkdplJzS43+KhphI0Nwqgi5uNALDMSCNbWYNffkIYao1+nzGi+nv37uTzNI4UJPv73cbtYT2t9L370WAzX3lLHoliDfmz0XBDLY3pae/f+jqTdXvt29eLcDVNtYhVIQqe8ViVjJ4jDynpQyf4baU0gEUP2+3BPFQSRWusjH/kMHD9QUjC4qVSVjLS5e+hkGXFJbfYeGO0egVlWjJUcl8dx2e/JNeyNwq/k1wcL2H061YYDascuimzcVbRgRv0rCmskkXOHWoJbO+O8i7aMFYA1VUCVSIS1oCQp5anaEwqn5XYrJhyvFyFHk3n2D210Pw9Z9LbGnU2/071Rt8mZCd9ywCCvSlzSeYdE2pELt/OVzy0l5h2me7SfeP8AqNdDD9NvAKm7nFN4HFGKRJF3owby2Oo84uPPUVss4tED4jrBHonxSGN4cNS7Rh5w6K66qwDA9hFxXj0jDG8sdiDRdY0gioTtMTlDxu044u+bXxRq3o4VNFZpJMApooHyc0KsONnnBZLQwjfK5sPMeJ7FHnrYs+S2jlO78FZ0cMJo7lO2D34pjCBRc4dcxXv8VNoqHrRTuPVe57BWkxrW8wdZwCfIXEUlNNjG4nifYQSQayK5GtnxUmsjNxXDpwPt7VpwOsH/AJHyQW4McODBhxcffWlZLXXKBpnKOb2A/nYxuPYnb6XbvfE+iSv5q7qj/qweaUH0vmIBAkLMNcq6CeVfZHH1m9L7+/oEhGqm6g/6j/2clBsvg6jL0CbnM5zRQseLX7rIf6QKa94Y0udq908ym0ztfXwxPAc1qvsHBkQLvO8nizE3Zj5SSa4+eUyvLzrVWR2c6qfqFMQoSJVIhChCoJl5sshJASxDcViLXSQdZidiCOKMRXW2C0aaEVxFx9epXRygHDX46x/yH+SaI8HKt782UJ6GbeIWPBG76N/BJIq77+3psThtrvrr48Rg8axegWvre+c5SZBZZGH8nFDwZRwkFr0e7/A+qdSmrC+7EfqZtG1qS2osyu6x71vbFYW3it4cY9H2d9N1U2doSi41BAJ1/kfxGopWJIZc83do9AMTH0ZkPATKd57D5iaHUcKuvG3X1oYC12bHyXdA3tP7T74J+HEzQrnVhiYB4a98vY43qfLcdtZdpyUx4zmd3mE0tikdmuGY/YcDw1FWmA2tHLopsfFOh83X5qwp7HLDzhdtVaWzPjxCsVNVQq6dRqlY6tyaVieW2OzyiMHSMa/abU+zLXoXwtZcyAzH82HALBypLVwYNSoENdUslPM3RPkNIhdo53/l65+i06rzPtL52T7b/qNdDF9NvAKm7nFRqkSLofwf7VzQtCT0orlb8UNz7DceS1edfE1g0VpEzRyX+OvtW/k2bPjzDiPBaLEpJJEyxkZybXDBQBcXueGl6xbLCH2hrQO1bDCxjwXYKiCwQmyj41Mew8yG7BvkPsroQGR3DlHuV6s0oqfw2f5fZOY64YNjHMkng4dTYL2ORog/pW5NK/GshqdiSK8ZtnFBredfDbxNyGIDEp8YW7fycInRC33ZwO9HZ3x42oNTzupoQygroj+558tvgEvpF96mZBq+nMYRB4ttMw7Nx3XOtLfXf3NTeSGVvzT/AHPPokqAQAqlkZu5o3f4qUb5Zv8ADB4f/Zo4f7O3glNakk0IxOpg2DeUtGJ6Q7qecAU/WcUdx+6jvp5R16LXXj5n0CaRq5t39rfVyKXGxwBpZGLRwFlB3mbEue6uvXc6DsrPtofO8WaPE3nzKgtMwiizjdnatjdQVNF8Joz9LDkJ1hwWt5CAPbTXZA5Nz7+FyxRb7723LX7G5QYfFDuMgJ4qei48qmsa02Gaznltu26lcjmZJgUJNqsJJk5lnaMRsoRlJdJMwvZiACCjXF+qlFlaWNfn0BqDWtxHCuNUGQgkUVXtPlquHIE2GxCX3XEZB8hD2q1DkkzCscjT2+ihfagznNI7EnZvLhJ2Kw4bEORvsI9PKc9hSzZHdCM58jR2+iGWsPua09yscVO7pz3MPG0JN0kyd0jYWkXoM3RK3FJY3izTAB4cDsr5gLRsj88ljhQHx1HtUR1AuB01EdwDvnwjG9vvIzfXsPVXRcP9j7K20k3m41p+1418HIa30tIWS9joMXCN17bpkt5dD1anf5j1Rdruof7Hf/JScwsjZ2CXtDiPDhP0U4G8AezUXFxSXUB1ajs3FOoaltL/AMzdTv1N3pceYSdC0OJ4rpzGIU+L4Oo8HvT2Gi+t1x7ikOaWcrlR/wCTOOvzG9DDENJeE/FcSDYxk5Y36wpPen+htOqgXm652xD6tZST8SPbrHrxF6ObmpHKYhPi043sF7kx63TwfKulDg11zxQ9yGaSNudCc9mzX1HXwKuNkQTRllmOZbAowIZWGt8rcRu31z2VrK2HNc0Ur2KrPJDJQx3HWMCOpTMbjFhjaRtyj0ngPObVQsVndaJmxNxJVKV4jaXHUuXTYku5ZtSSSfOb17FZ4GwxNjbgBRchLIZHlx1p2I6jqtUqjT5PRPkNIhdjz1grTXm7aHzsn22/Ua3ouY3gFUdiVGqRIpey8e0EqyLw0I8ZToy+j22qjlGxNtcBjOOI3HUp7NMYZA/tXU5kSbDXEiKjhWzm4GW4J01JNha3E6V5nZ43C15j7iK1quvs89Xh7RXYqyDEa81gUa5HSmNhKw4kHdGnorcDvyxDrV97LtJaTdqbq+5QwyhGyYe0s5veXwI/GMd9NOMjealAoaNvdt2e9qV5L250vJZqbrOyvoEIBqyQNc2JnxTXsF8LITqFO6/fMeyhuJDTfrckebg+QXflYO6u/dgEWZDHoCuGRt26TEyjrI4fpHbSXU/SO8peWH33yHsYPfbwTxR2fISFmkXuh3LhcOBfKBw6OpHAEDeTTuUTTWe4KOrA3Oxa03bXu29vu5AzWUSRgi94MIp3qu6WY/1G9r9bHxaa+QMaX6hcPMozSTmP/c8+DUjamxEaXBQSC8Q50kbg8qqCAf8AWbdQNY1ntbmxzSt511Nwr/pZVrOnmBdgpG1ORGEmWwjETcGj6NvKu41DBla0xm92cNhUT7LG4YU4LG4v4O8Uj9ydHF9GzFGHlHDzGtqPLlne3lgg7MVSdYpAeSVq+RGy2hfEF5DI3c0ZyS13QMzhS28DnFXzGsvKlobKyMNbTE03au2lVbs0ZYSSapPwoRg4ME71lQg+UMp9hpMhuItNNoKLaPwkj4LIgMIzW1aVrnrsABTsvOJnA3JthH4dd62ZHCsOqurNcwyM0K6SREzYc77qfnIu24F7f0t111thn00Q2jx1rRL2uAkdzTyX+RTXQsuU5IZTmiYH+GnFrqTvy7vNlPA1bu6j3FO5d9b3NucOm3bx/wBa0rOwMjZOkLjFQHRXAPzqgbtTe43E3GhovqTr1jbvRRpDW1uxY7WP0n3fhikSBFQZryYVicjgd0w7bypHX1ruYaikNANrfBOBcXml0gxGpw969WtKxFuimKOZSO5YlekcvDPxdR1HpLSmmDuopGVvdBcfzMPlsPcU7LOyZYsYvOx27nKpuwXrik8Jf6TS1IufeNqa1gfWSznNdracOsauIVpsTCc2GKSiSFrZCCRY63DIe9bUXrEy0whjKGoqVWtM2eQHNzXDH/etZjl1tjMwhQ9FDd+1+rzX9PkrofhPJeYz5qQXnm8NvWuYyrab9E3rWZR92tdpRYlVKgk1ppCVSmPRbyGm60FdezGsFaK87Y/5x/tt+o1vRcwcAqzsSo5p6QIUJVpuSe0bq2FlfJG3TDEXyFSGZQOOYDQdflrmcsZLY6UWsXUudv2Hit3I1re2QRgVOr3sWkRzKDFhxzMCi8jsdWHjTNx42Qf/AJkA53JZcNZXTloiIkm5T9QGrgPEoRDnAYcP0IVF5ZX0LAeFIeA6ox/+HO5LLhrKHfh/iTXu/K0auG/aULrIpRLx4SI3dj38r8Cet24LuUa0XOFBc0Y70cphznXyOwGoD0Gs60ZnsBiHUADo4WLeoyn5wjiAdb+E3YKM67OI/aEZhJMTTve7y94BPLhWv8WzWll6eJkP8tB0srHsHSbtsKXNPM1nFMMjfrU5LbmDadvkFJ2SommMoBEUYEcKngo3E9tiSe1qx8qWgUzG+x90yYmKLMPOde5W+Nwayrle+hBBBKsrDcysNQax4pXRuq3/AGs9zQbiqvEbUw2BQrLOSSS1mYySkt2DUD0CrjbPPbHVYy7C4UCiMjIhQlM4faOIxY7ijYeE/wA2QDnGH+FHw+0fRT3QQWU/iHPd0Rh1nyCaHvk5ooNqvMFhFiRUQWUeck7ySTqSTqT21nyyulcXOxU7WhooFm/hN/gj95H+ZrTyJ/NdRVa2/SSfgw/gv+4/5inZd/mBwCSw/TWvFYquKp5QwNlWaPSSI5gewHX0b/TWjk20GOWm3xVuyOFTG7B1yr5RHfxcNihccRBMu/8ACSR2q3ZXUGnU7uKmbpKfrj/yb770mISZsve4vD3A487Gu9f6iBu8ZeukFcPzDvTnFlM7GN+P6Tt3eRSI5gqmaJc0L2WeDghO6x4A71bgdKK/mGGsJSwuIieeUL2u2/faNaM2hW4vNhJTuOjI/EX8CUde5hbfwObhe0oFZXUPJlb2EeYPclA8wo/n4Rzx0yt1X3xyj29vBeaNrUfWd0JR3+oTWMxqYOJ5IHziWyx30dGAJbnF6wCLHcaRmSfnpmCvIF7vRZWVrc6KMCRtHdx3hYUyE6neSST1k7ya7tjAxoa3AXLiHOLjU4pyNtKcmKTGaaUqmqxyt5DTDilOC63m7awaFaVV59xvzj/ab9Rrdj5g4BVTiVHqRARUiVWnJqJGxCiR8iAMSQLmwU6KPGO4VnZVANmNcLlqZHc9tqBYKmhW2UtijkjAhw0XSN+9QePKfCc291cnfJyW3ALsDSz8t/Ke73QbAjLc/wBxh7nh4+k7tvIG+WXrY8F83kOfyG3NGPqihh/FkvebgPIeZRqUm1N0wkHDwnY7h2yufwjyUXP/AGjvQc6LfI7sH2HeUqDEd9jJQOiQmHj8HOo6Nh4kYsT1mgO/8ruoJHMws0ZvN7ju19Z1JMwaKEKbnEYqzPfvhET0VPa7XJ7BTXu0cdXYnHglZmySVHMjw4/ZaXZ+FEUaoOA1PWeJ9NcnNIZHlxWdLIZHlypuXO22wmGzR/OO2RT4twSW8wB85FXclWQWiejsBeVTtMpjZUYrI/B1sQYmR8TP08jWXNrmktmLNffYEemtnLFrMDBDHdXZqH3VSyRZ7i9y13LPlGcFEhRQzuSFzXyjKLkkDfvGlY2TbELU85xoBjtVu0TaJt2KPkZyk+OxtmULJGRmC3ykNfKwv5Dp2UZSsHyrxmmrTh6Is8+lF+Ki/Cd/Bf8AdT/yqXIf811HyTbZ9JD4Mf4L/uP+YpcufzA4BJYvprXViq4gVuLHcaAaXhFVl8PhbPJg2PRfpQk+DIB0PMw6J8grrrDMJo6HX4rSe85rbS3EXO3jX2YpsFpYwwuuJwvfeM0aGwbtZDoezfVq8j9QT+TG+h+m/sBPkfFKafT41EBY9DEReDdt+niPw6mpa/nb1hNDP/zyHex2v/Y7wiDiDpxjnMLNoyN1jejW3SLvDUg5N7bwUtDNyH8mRuB8+B1hKYHDWkiPO4aXQhtx645RwccD56Wmbe28JARPyJOTI3Z4jcqDlbhowsckLXRyeifnI2tfK3WOo8a28itGe4t2LnviGSQxsZILwcRgbsfss4K6JcmUtDQmqQj/APOqkQp+bonyGo9aecF1bnqwaLRXBcZ37/ab9Rrcj5g4KscUwaelCFCFZcm4VedQ8ixrZizsbBQFufKeocaz8pxGSAtG0LSyXOILQHnYVr8RtJJymHw7JHCDpmYDMeMkrdduHCuYdBK4hjWkDgurjnhiBmleC7cRduCU+KjlZMLh5FEeYFnYgc443yPr3o1yr/ekdBJzGtNNZolZaI2gzyuBdqAOG4bzrKlyYUzyJBErJBHfpMCLgfOTN1sdbDyCq2kje4Ma4UG/vT2yiFhmeavOrwHqnkiE82ZkZcLh16KWNyi6hQDvZ23+WnCSN7sRmt3+8U0u0MVxrI847z5BK2PE8074iUEG+gItYncBfgosKyMpWrOFAcfBE5ZDCIWHj73rRVirPWP+FDAtJhVdRfmnzMP6SCpPmJWtrIczWTlp1i7iqdtYSyo1KL8E+JUwSx36SyZrccrKoB9KmpsvxnSMfqpTvTLC7kkLT7f2HHi0VZNMjBwfJvB7CNDWVY7Y+zOJbrFPfBWpYhIKFUvIXAKsuLmiFoXkCRAbisZbMR2XNh5Kv5VmcY4o384Cp61DZmAOc4Yakr4T/wCC/wC6n5NTMh/zPUfJFt+l1qk5B8qIoYTA6yFs7MMiF7hrcF1vvrQytk+SZ4kaRSlLzRQWWdrG5pXQcBjBKuYI6i9rOpQntAPCublhMZoSDwNVoNdnBSaiTlS8psGWQSLfMh4b7dnaDY+mtLJs+ZJmnA+Ku2KUNcWOwKiYyZ+5Y2MdMnLMtv5gFiSPFda6UyAgSA8VJE1vKsr8MWnd6hNzj4vIs0S5oJgbod2U6SRN2g3t5qUua0h7cCnNOmYYnmj26/AjzSXK4Z7HumFnF7E2JW/skQ/81pwGbeL2lGdp23nNkb77CiWb4o5F1mw8ova/RkTgf6XHspc1zDhUFFWWpla5r29x9CqLlhglTm3icPE9yh0zC1rq4G5hetvI8ea9xGFFzuX7QZImMeKOBv7MQs2K6BcqnENCankoQpqt0T5Kjonk3LpHxysXNWhnLjOL79vtN+ZrXZzRwVc4pinoRUqVChCK1CELUIWq5OcsXgsk15I9wPhoOwneOw1ymVvhqO0Vls/Jds1H0K0bNbyzkvvC6Hs/aEc654nDDs3g9RG8GuBtFmls78yVtDvW0yRrxVpqpYqBPR0iETqCCCLg6EdYNAJBqEUWUl5ELHLz2EmbDt1WzJrvFjw7N1bLcrl8ejnYHjsKqmygOzmGisDsWeUZcTiiyeEsSCLOOpmBJt5LVWFrgjOdDHQ7Sa04DBSaNxuc7suV1h4FjUIihVUWAGgAHVVGR7nuLnGpKmaA0UCgcoNjLi41jckKHV2tvIUMMoPC999T2O1GzPL2i+hHgo5YxIKFS9n7PigXLEioP6Ra/lPE+Wopp5JnZzzVOaxrRQKVUKchQhHQhJZgBcmw6zupQCbggkLIbf5aql0w/Tbx/AXyeMfZXWZJ+GJZ6SWnkt2az6eKy7VlJjOTHee5YLEztIxdyWY7ydSa9Bgs8UEYjjbQDUsGSR0js5xqU3ap6KNGBQEiUKckTi0ianY6QpFLiOh8lNKctznb/grKor965Zij02+0351os5o4KE4rd7H+DB5sMsrTBHkQOiZbqAwuoc33kEbt16oy2/MfmgXBTthqKrAYiEozI2jKxUjqKkgj0g1oNdnAEKKlDRN05CFCEKEI6EifwWMeJs8TlG6wbX8o3EdhqtarHDaWZkzQR714qSOV8Zq0rZ7I5fbhiU/zp+ZT3eiuNt/wk4VdZXV3HHt9Vqw5TBukHWtfs/a8M4vFIrdl7MPKp1FcnabFPZjmysI97cFpRzMkFWmqnXqqpUKEI70iEKEI6EIwaRIjoQmp8QqC7sFHWSAPbT44nyHNYKnckLgBUrN7U5bwx3EQMrdY6Kek7/NXR2H4Wtc9HS8hu/Hs9aLPmynFHc287vVYva+35sT841l8RdF844+eu2yfkOyWK9gq7pG89WzqWNaLdLNcTQbAqutlU0LUIR0qEdCRKUUJpWs5OchMRjIueQoiG4XOTd8psbWBsL3Fz1VTmtrIn5tKqaOzueKqixeDeGR4pBZ0JVh2irTXB7Q4YKFwLTQo4jQUBbTnqyqK9Vc62rhzHNIpFiGPovp7KvQvD4wRsUbxRxC1my/hJxEGHWERoxRQiSG9woFlzL4RA7RVeSwse/OqpGzECixMshZizG5Ykk9ZJuT6TV0AAUCjrVIpUIUIQoQhQkR2oQhQhGDY3Gh4EaEUx7GvFHCo3oDiDUK4wXKbFRWCzMQOD2celtfbWPaPh6wTXlmadrbu7DuVuO3zs114q6w3L+Ud/Ejdqkr7Deseb4OiP05COIr4UVpmVnDnN7FYR/CDH4ULjyMp/O1Z7/g+0jmyNPaPIqcZWj1gp4cvoPo5fQv/AMqiPwjbdre0+if/ABWHekt8IEXCKQ+UoP7mnt+D7WcXtHb6JpytFsKiT/CA3gQgfaYn2AVbi+Df6kvYPUqF2Vx+VveqvF8scU+51Qf0KPza5rWs/wALWCO9wLuJ9KKo/Kc7sLlS4jEPIbuzMetiT+dbsFkhgFImBvAKjJM9/ONU3arCjqjy0tElULUIqjtSpKoWoRVHahIlAUJF0Dkh8IAwuHEEkRfJmyMpA0YlrNftJ1FZ1osOkfnA0VqK05rc0hZPbO0WxM8kzCxka5A3DQAD0ACrsTAxgaNSrvcXOzkjBwM7BFF2YhQOsk2H50PcGipSNbU0C7N+yS9lc/pytTMWV5bci/jB52Gwk4g7mHb1GnWW1mG44JZYs68YrnGK5O4mM2aCTzKWHpFazbTE7ByqmNw1KP8AJM/0Mv4G91P00fSHakzXbEXyRP8AQy+rb3Uunj6Q7UZrtiP5In+hl/A3uo08fSHalzXbEPkjEfQS+rb3UaaPpDtRmnYh8kz/AEMv4G91Lp4+kO1Jmu2IfJM/0Mvq291Jpo+kO1Ga7Yj+SJ/oZfVt7qNPH0h2pM12xD5Jn+hl9W3updNH0h2ozXbEY2RP9DL6tvdSaaPpDtRmu2IxsfEfQS+rb3UaaPpDtRmu2JXyNiPoJfVt7qNPF0h2ozHbEY2NiPoJfVt7qNPF0h2pMx2xKGxcR9BL6tvdRp4ukO1JmP2JQ2JiPoJvVt7qNPF0h2o0b9iUNh4n6vL6tvdR8xF0h2pNG/YlrsHE/V5vVt7qPmYukO1Jon7Escn8V9Xm9W3uo+Zi6QRon7EscnsV9Wm9W3uo+Zh6QSaF+xD9ncV9Wm9W3uo+ah6QRoX7EocnMX9Wl/A1HzUPSCNDJsR/s1i/q8v4DR81D0gjQybEr9mcX9Xl/AaPmoekEmhk2IxyYxf1eX8Jo+bh6QRoZNicXkvi/q8n4aT5uHpBLoJNilYXkfjHNuYYdrWUe00x1thH5kos8h1LonIzkSMKwllIaW3RA71L77X3ntrNtNsMozW3DxVyGAMvOK2uWqSnX//Z">
            <a:extLst>
              <a:ext uri="{FF2B5EF4-FFF2-40B4-BE49-F238E27FC236}">
                <a16:creationId xmlns:a16="http://schemas.microsoft.com/office/drawing/2014/main" id="{CA14D03E-05AD-4CE4-8DBA-FFED5ED8C3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1684" name="AutoShape 9" descr="data:image/jpeg;base64,/9j/4AAQSkZJRgABAQAAAQABAAD/2wCEAAkGBxQSEhUUEhQWFhUWFxcYFxcYFxgWFRUVFBQXFxUXFBYYHSggHRolHBQUITEhJSkrMC4uFx8zODQsNygtLisBCgoKDg0OGxAQGzQkICYsLCwsLCwsLCwsLC4sLCwsLCwsLCwsLCwsLCwsLCwsLCwsLCwsLCwsLCwsLCwsLCwsLP/AABEIAOAA4QMBEQACEQEDEQH/xAAcAAAABwEBAAAAAAAAAAAAAAAAAQIDBAUGBwj/xABMEAACAQIDAwUKCwYFAwUBAAABAgMAEQQSIQUxQQYTIlFhIzJCUnGBkZOh0QcUFTNTVHJzkrGyFiQ0Q2LBY4Kis/B0g8JEo9Lh8cP/xAAbAQABBQEBAAAAAAAAAAAAAAAAAQIDBAUGB//EAEERAAEDAQMHCgQEBgIDAQEAAAEAAgMRBCExBRITQVFhcSIyUoGRobHB0fAGFDPhI0JichU0U5Ki8YKyQ8LSRBb/2gAMAwEAAhEDEQA/ANjyp5SJg48zasdFXix93bUsEDpnZrUySQRtqVyXavLLFzMTzrIOCoSoA82p89bkVihYMK8Vnune7Wq07bxH083rH99TaCLojsTM9+09qT8t4j6eb1j++l0EXRHYlz37T2ovlrEfTzesf30aCLojsRnv2lF8tYj6eb1j++jQRdEdgRnO2o/lrEfTzesf30CCLojsRnu2ofLWI+nm9Y/vo0EXRHYEme7ah8t4j6eb1j++jQRdEdiXOdtSvlzE/WJvWP76T5eLojsSZz9pQ+XMT9Ym9Y/vpfl4uiOxGe/aUPlvE/WJvWP76Pl4uiOwIz3bSh8t4j6xN6x/fR8vF0R2BGe/ae1D5cxP1ib1j++jQRdEdgRnu2ntR/LuJ+sTesf30vy8XRHYEZ79p7Ufy9ifrE3rH99J8vF0R2I0j9p7UobfxP1ib1j++l+Xi6I7EmkftPah8vYn6xN6x/fR8vF0R2I0j9p7UY2/ivrE3rH99J8vF0R2I0r9pR/L+J+sTesf30vy8XRHYjSv2lH+0GK+sTesf30fLQ9EdiNK/aUP2gxX1ib1je+j5aHojsRpX7SlDlDivrE3rG99L8rD0R2JNK/aUf7RYr6zN6xvfR8rD0R2I0r9pR/tHivrM3rG99HysPQHYk0sm0pa8psWP/Uzesb30nykPRHYjTSbVY7N5eY2FgeeMg4rJ0gfPv8AbUT7BA8YU4J7bTI3XVdd5IcqI8fFmUZZFsJEvfKTuIPFTY2PZWHabM6B1DhqK0IZhIKhX9V1MuBfCVjC+LKk6IoAHVfU/wBvRW3k1oEWdtKz7WeXRU+weT8+McrAt8ouzE5VUHdcnrq5LMyIVeVEyNzzQKPtzY8uElMU65Wtca3DKdzKRvGhpYpmytzmlDmFpoVX3qVJRFehKhekQhelQjvQkQvQhAUIR0FIn4cHI/eRu3kUn8qqy22zxfUkA4kKZlnlfzWk9SnR8nMUd0L+ew/M1Qd8Q5OZjKOqp8Apxk60n8ngnf2Vxf0J/En/AMqh/wD6fJv9T/F3on/wu1dHvHqktyZxQ/kt5ip/I1I34jya7/y9xHkmnJlqH5e8eqiT7LmTvopB/lNvTV2LKtjl5krT1hQPsk7MWHsUQirwcCKgqAilxQNKkQvSpEd6EUR0IQvSoR3oSIXoQjBpUisMHsbESoZI4ZHRd7KpK6b9eNRulY12aSKpwY4ioCg1ImLV/Bpjmi2hCAdJLxsOsMpI/wBQWqOUGB0BJ1KayupIAu8Vzi1l515dN++y+b9Irfyf9AdazrT9Qqf8H/LBMAZFlRmSTKbrbMrLfgSLix9lJbLK6YAtN4ToJQy4qFy75TjHzq6IVRFyre2Y63Ja27ydlPsdnMLTXEpJZM8rM1bUSKhKhQhHQkQoQrDZmxZp/m0JHjHRR5z/AGrMt2WLJY/qvv2C89nqrUFjmm5ou26lrNnchFGs0hY+Kmg9J1/KuRtfxhK66zszRtN57MPFa8OR2C+Q14XLRYLYWHi7yJb9ZGY+lrmubtOVrZaPqSE9dB2CgWlHZYY+a0KxArPqp0dIhHahCO1CELUIUbFbOikFpI0byqL+nfViC2TwGsTy3gSo3wxv5wBVDj+RED/Nloz5cy+htfbXQWT4ttsV0tHjfce0eiz5ckwP5vJO77rL7T5J4iG5C84vWmp867662w/E9itJDXHMdsdh24dtFkT5LmjvHKG70VCRXRAgioWcRQ0KFOSIXpUIXoQjoQlA0Jq7HyK5cYKLAxxyyc28S5WXKxLEE9JLDUnf5TWDabHM6YkCoK0Ip2BlDqXKdrYpZZ5ZEXKruzKvUGYkD21txtLWAHYqDzVxIVjyLa2Ow33qfnUNs+i7glg+oF6HrmFsrzly3P77N5R+kV0Fg+gFm2j6hVBerajSb0JUV6EIr0VS0R0VQpOz8BJOwSNSx9gHWx4Cqlst0Fkjz5nUHeeA1qWGB8zs1gW92JyMjjs03dH6vAHm4+f0VwGUvii0WirIOQ3/ACPXq6u1b9myXHHe+89y1KIALAWHVXLlxJqVqAJVNQjoSoibUAVSFV+F29h3QMJUW43Myqw7GBOhq1JYp2OLc0ngDRRNmYRWqeG1YPpovWL76j+Wm6B7Cl0rNoShtOH6aP8AGvvpPlpeiewpdIzamsJtiOWVoojnyrmZ1IKAk2C3G87z5qfJZHxxCR91TQA48U1srXOoFY1VUqO1IhClRRVG2eTsOIF2XK/jrofP1+etfJ2W7XYTSN1W9E3j7dSqWmxRT84X7Riufbd5Oy4Y3IzR8HA0/wA3VXouSsv2a3jNBzX9E+R1+K5y1ZPkgvxG31VPW8qKKiqEd6EiMGlRRKBoSURihIrnkgf33DffR/qFV7V9F3BPh+oF6Nrl1rrzdy2P77P9ofpFdBYfoNWdP9QqhJq0mIr0tUqC7/8AmtMe7NaTuUkbQ54btIC2W0eTkJTn8OCYvDUsS0LHwW61PBq5V+U7SRnNddwFy7GDJNkDtFMzlajU0dw3osXsGB4xPApCrYSx5mJjbgb3uY2tv4HSkdlS0kZzXcRQJY8jWNr9FK3Hmmpv3cQrXneYiSTCqohJAdLXZJALlXbeQeDHhWRbYW2p+mkJPXh6BW7LYooqwEUIwO0beI1qdi9qsjxSjpYaQg2t0ltpIhI8JTcjr0qs7J1mBDqck706Ozh7XRm547DsKX8fePE81IwZGsY2AAzK+qN/by1Ut2T2RNJZx6kNiZJBnt5wxG8Yq6BrEVRChKjoTVyGPktiJszxIChdwDmA71yNx8ldmcowRUa830Grcsb5V7yS0JR5FYz6IfiX303+LWXpdxR8lLsRfsVjPoh+JffR/FrL0u4o+Sl2Le8iNithYCJABI7FmF72A0UX8mvnrAypa22iUZmAC0LLCY2X4rRistWkdIhQ9q47mYy3Hco6yasWaDTSBqmgi0r81QJtrumHSRgvOSm6IL25saZ21vqd1bf8HiDKlxqcMFM2ztfM5jTyW4nfsR7V2k0YjiKK8zgc4m9Vz95Hbi1iL+WlOSI2Uo453gmw2dkuc8nkDA7dp4LM7Z5NxmZYob86dHVLGNZD4CX104m9vJauohyraYWNiJz3DWce7xWWMhWaUOncS1mrDDb16gouP5NRrIsMLvK/esQAVaTxY+wdZqd2W5gc0NBPWmxfDkDmGSRxaNWFabTconKbYqYQogkzyWPOgWyo2lkU8SNb1rWC2utBLXi8bFh5RsDbOGvZXNcTSuJprVIDWkspGDQhKFCarjkmf33DffR/rFQWr6LuCfF9QL0fauXWuvNnLQ/vs/2v/EVv2L6DVnzfUKojVpRpNKnJcBGZbi4uLjdcX1FRSmkbuBUsAJkaBtHiuhhWw55/DHnIG6LBtbA74p1/I1w5q3lsw94r0S6caGYUcMPVp8QjYCP95wusR6Mkba5M2+OQcUPBvJxoN3LZhrCBWT8Cfnajt3jfuQVliPOIC+Fm6MieEh3lD/UvfK3EUlQ3lDmnEIo6T8N10jbwdu/r1hHDEI2bDSNeGezRS8Ax0jl7PFYe6gDNOYcDgUOcZGiZoo9txG7WPMImiaSF4XFp8LmK9Ziv01HXlPSHYaaWlzSw4jwQHtZIJW8x+PHUevAq/wBkYznYlbjub7Q3++uTtMWjkI1alUni0by1TagUKFCRZbk/trDwYVOdlRSTI1r3bpSue9Gta9ssk005zGk3DwCqRTRsZyin/wBuMFf5w/ge35VF/CLV0e8J3zkW3uVhs/lBhpjaOZCT4N8rehrGq8thtEQq9popGzxv5pVqKqKVHSIQpELPY22JxOQm0MILSN1Kvf8An3KPKa6PJVlo3OOvwWgw6CDPHOdcPL1SUxeZmxsigKpyYePgWUWQW8VBqe2tjOqdIcBgEGIhosrDeb3nx6zqTEbtAvOtdsVPcxjeyK5sZSPHa5Cjz0lc3lHE4J7g2U6Jt0bcd9NXAa0CDh7wxAtiZNHZdTGG/lIfGPhN5qL2XDnFLdOdI+6NuA201ndsCUXGEHNQ9PEt0XddRFf+XD1t1t/wLXMuHO8E2htRz5LoxgNu87tyzXK/AcyIgzAynMXQa833uUM3jb7jhW7kJua59cblznxHPpWsLRyamh28BsWcro1yiMUJEoGhIVb8lP4zDffR/rFQWn6LuCdF9QL0lXLUWuvNXLI/vs/2/wCwroLH9Bqz5vqFUZq0mBJNCVWfJ/ZhnlGl0Tpv1ZV1y36za1ZWVsox2OHlXl1wHvYr1gszppRS6hF62kSc3efCHPHa0sTC7Kp8GVfCTqYVzGHKj6wu6Jz6RWgUdqcNe8HUdyKIhLz4XVLWmhbpZVO8MPCjPBt440gP52dY96k53K/Bnx/K4a/Q7taHRQGWIZ8NJ0ZYielGSdFbtB1R+z0pcOW3A4hJynkRyGjxe1233rCPmFyiBmvFIS2HlO5XOhV+oE2DDgdaKCmbqOB2Iz3V0rRyhc9u0bR5diUJ5NJRpicLYSA/zIl0DN1271v6SDRU4/mb3hJmM5n/AI34bj7w3qTgHWGcBPmMQueP+k+Ie1Tdfw1mZUs4c3SN4+qa/OliOdzmXH16/VaGueVFM4t8sbt1Kx9Ck0+MZzwN4TXG4rkGzuSmKnAZY8qnXM5yA+QHX2V2U2UbPDc51TsF6xW2aSS8BWLfB9iwNDEezMb+1arjLVmO3s+6kNhk1UWf2lsubDsFmjZDwJ3G3isNDWjDaIphWN1VWkifGeUFs+QHKly64adi19I2JuQQL5GPHQGx81YmVsnNzTNGKbR5q9ZLSScx3Uui1zS0lD2vjRDEz8dy/aO731PZodLIG9qmgi0kgaqWPCEIuGBtJKBNiXP8uMDMqsewHMR1kCuxazNAYNeO4K0ZQXGc81vJYNp2+QSXlR7TMpGGh6EEZ3ysNbHynpufNSkg3nAYb04Ne38Np/Ede47B7uCMySI2c3fGTHoqBcwhhYG3ByNw8EWNFSDU849yM1j25guibiekR5bdpRRqYTzOH7piX0eRdcl++SJuvxnpByTmtvclNJRpZeTGMBt3nyCKA8y3NYbuuIbRpF1Cdaw9vW/opRybm3lDhphpJuTGMBt4+QVLyp2LljzK/OPGe75dVTPu6XhEEG57R21qZJtUMFo0Tzyn4bLtXFYHxBpJ4mva2jBhtptpsWSrrFx6OlQlChNKteTJ/e8N9/F/uLUNo+k7gU6PnjivStcqtdeZuWB/fJ/tn8hXQ2P6DVnzfUKpTVhMRxxlmCqLkkADrJNgKZLI2Nhe40AvT2MLiGjErquxdmLhMORYMbFpL7nNtQezhXlNuyg622wSuwqKDdXzXXWOzCJoYMdu9QIMOHbncC7LINTCT3QDjzZOki9m+t0AG+M0OxbDpC0aO1Co6Wrr2HeigcSvng7hihvj3RyHwgl+9Y8UOh4UDlGrbneKVwMbc2TlR7dY47RvF6ETHM0kK5ZQCJsMQcrr4eRTqV4lN67xupAb6tF+sbUOAzQ2Q1aea/ZsqfPXrSe55CVu2FkIzrvfDSHQN29h3MNN4o5NKjmnHcl5ZeAbpBgdTh77DenSzhgwsZ4VuDvXE4e28eMQtweJHatLfWusd4TOQWkYMcb/ANDv9+70FgDLzUZOV7zYU31WRfnISeuwt5VU8aaWBwzRgbx6Iz3NOkfiOS/eDg5X2ysXzsSvxtZh1MN9cnaItFIWqrNHo3lqi8otux4OPO9ySbKo3sfPuHbUtjsb7S/NbdTE7FUmmEYqVTbB5dxYiVYnQxsxshuGUngCdLGrtqyPJCwvac6mO1QRWxr3ZpFFr6xldUPbGzkxETRuLhhoeKtwYdoqezTugkD2qORge0grieCLJMlu+WRd3Wrj+4ruZKOjNcCD4LCbyX3bV3oV58cV0CocdiFaVnfWLDAG3CSZu8Tt1GvYproslWcMZpXe9ivMY5sYY3nPu4N1lMyRt0o3azv3XFyeIt7rF5bkHLxJA4Vr34HE3ncnAtue0VA5LBtOs/dJMmsbhNe9wkFr5VvpLIOJO/XvjruFJXA04DzTs25za73u/wDUe7uKONWBeOJs07XOIxBPQiU98qvuA634nQUCoNBjrOxI4tcA+QUYOa3WTtp4DrKTh1urR4c5Ih89iH6Ob+kdS9SDU8aG4UbhrKc80cHzXu/Kwe8dpwCPDuz3hwSkAjukp6LsOtm3Rp2UAnmx9qHtDaS2o36mjAepVjsTCQqJI0fnTYc4QO5m9+inEjfrx4Vh5XIjLC03it6rWp8klC9tAcBr61zzlNsc4WYr4DdJD/SeHlG6vQcg5UFvswc7ntud69a4a32XQS0GBwVSK21RSwKEis+To/esP9/F/uLUVo+k7gUsfPHFel65ZbC8x8rf4yf7w/2rfsn0WrPm55VOaspi13wf7KzuZ2GiaJ9sjU+YH21xvxXlDMYLKw3m93DUFs5Ks9SZXdS3eIcqjFdWAJGl9QNNONcPA7Nkad4XQNAJAKzQkgnNzbCzjiLiFm6+uNvZXWB0cl+B7lo5s0I/qM/y+6ex5JITHKUfwMSgvmHDPbSRe0WNOcdUg6wmxUALrMajWw6uGzwScRmGT4wbH+Ti0OYG3ehyO+H+odtDv19TghlDXRD9zD5bPApXTD7lE7DUaGDGRnqtpmPZvO6xovrv7nJOSWa8wf3MPp7vCQMoUFWKRhugx7/CTE95J/hkjf8A3BuCmrDwPonXk3ippeNT27RvCWV3g9zzOLj6tihqjA/Rvr2buoXWnV5HbwKbW4HG7+5uscQpezp8styMomLB13c3iU+dTsB74eUdVZOVbPnN0oxGKY9tWUxzcDtacD1YFZ34VcIxEMovlXMh7C1iCfLlIp2QZGgvZruPYsO3tNA5DktyTgmwsUwJ53MHzg7ikne5d25fbS27KUsVodGRyaUpxGNUkFmY6MO1roFc4tFQ9sbQXDwvK50UadreCB2k1NZoHTShjdaZI8MaSVy7kPsdsTildh0I2DueBYdJVHaTY+QV1mU7U2zwFoxIoPNZNmiMkmccAuq7TxPNxkgXY2VBxLsbKAPLXJ2aEzSBoW9DGHuocNfDWqdEyZVWzmNiEG8TYxrZ3PWkYyjzDrrsWtzAGjV3n7KyTn1JuqL/ANLBgOLk2qiyjWVS5sOOLxHEnjzS3Ovb26L3+Z9E6prXmmn9jf8A6KUWI5w84Mx0nxHgoD/Jgtv3W0320sKK0rfxOzcEUBDRm3flZrP6nJuQIIxnzRYfesVxz2II8NzwXt3DhffTTSl9w7ynjOL+Tyn6z+Vu4b+/al4lLhWxR5mIC8eHTRyOux3X8dtTQRUVfcNQSRuo4tg5Ttbjh73BO81JLGMxXCYTgD4fbbvpW7d1OvI6LUzOjifdWSTw8gFO2FJAc6wKwC5bu56UhN/BGijTd21g5ZLOQGjbeorS2e50pF+oYD1TfK7ZPxjDtYdNOknm3jzi/spmQMpGxWtrieS653Xr6jesi3WfTwka8QuU16+01XHkXpQpU1WXJ/8AisP9/F/uLUU/0ncCnR88cV6WrllsLzHyqP75P943510Fk+i3gs+bnlVKqSQBvOg7Sd1SveGNLjgL01rSTQLsGxdniCBIx4I17WOrH0k14/b7WbVaHynWe7V3LsIIhFGGDUp1qpqaqh47Zkco6S6+MND6amitMkXNKljnkjwKq/ic+HBVLTQnfE4uPMvA9qnzVs2fKgpmuu44fZWtJDMau5Lto9+KZwbKbjDkDN3+Em1Vz1RsbXPVezVpscHfT7Dh1J0gcKGbVg9uI4j/AGEEiBzRopIvd8LIbSoeLYd7anzX6waUDUB/xPkguIo9x4PGB3OHvqRh79PODfoc4w0YH+TjF4HgH7N/UoN1a9fkfVJSnJpvoP8Asw+SNU4WNvm8rd9lOvxeVvQY5Oy1KB78vQpCddd9R/2H/sEormFs2/L0zvuptDMRwdW7lIOGa9I5gc0tOv326ikzs01p1ccW8COU1XEYXEQlZFBDArIh4MDZh5iK5KRr7NMaGhBuVSaMVLcR5Kgw3J3E4NmOClRo2NzDNew+y68d3D01ffboLSALS0gj8zfRURA+I/hm7YVYDHY61vikV+v4xp6Ml6r6Gx/1T/b91JnTdEdv2VZi+TGJxjq2NmVUU3EUQJA/zNxtxsatR5Qs9laRZ2kk63eiiNnfKfxDdsC1OzsBHBGI4lCqOH5knie2smad8z895qVaYxrBQKvx8paQkNlCXVGO5Wy3mmPZGhsP6mAreyRZsxmlOJw9VcYAG0IrW8jaNTf+R7gopQbgGtYRhB34Q9IQqfpZNWdvBBrXp796zrUoOvrrqrt/a3Bo1lD/AMu5kxjUgafF8IPFHhP/AMJT2PAeZS+V9/8A2fv2BEoJIAVGaPct/wB2wo63bc8nWevr3UlO7sH3S1AFSSAdf538BqCVhgSWeE844PTxcvRjQ/4YbiOs3PUBSNvNW37zh1JH0ADZOSNTG4njT3vSIZUVzzCnEzE3M0g6APWqHf5WNQy2iKHlONTtPonlj3N/EOjZ0RieJ9FMTYjytzmKkLseF+HVfgOwViWnKznHkdp9FH80yNubC2gV1h8OqCyKAOz+9ZD5HPNXGqpue55q4p2o0xco5WbN5jEuAOi3TXyNvHmN/ZXrnw5bvmrC3OPKbyT1Ydy5LKcGinNMDeqcCugWcrDYX8RB99F/uLUU/wBN3A+CdHzwvTFcqtleX+VB/e5/vX/Ouhsv0W8Fny88p/kbgudxcfUl3P8Al3f6itZHxHatBYXAYu5Pr3K3k6LPnB2XrqteXLp0KEIUIQtQhRMdsyOUdNRfrGjemporQ+PmlTRTvj5pVdisDIoAcfGI1703yzx637nJ2dR07BWzBlRj+TL761YZJGTVvIJx1tPEJhWzXYMWIFmcKOfVTvXFQHSVP6hc1rMcHirTXfr6xrTiM3kkUGyvJ4td+U7ilIu7QWKkADuiFOKod8kX+Gemm8Xpw9+/LEJpPvA137DvFx1peltePWb3uttW8K6ggnwlGbvktS+/fvvTbybvfpf2G7AqTs6fK5udH0NzrmUWBOu8qpUni0ZPhCsfK9nzmiVuIuKa9pLeHvxvG401K3zjrHprnqFV6FDOOsUUKKFHmHWKKFF6axk+VTYjMdF10ueJ7ALk9gNT2WzumlDE5jam9VKqLWHZbQE6HMtwd5zEuRxc2OiE12bWhoDQpySTU+/Yu4X4kJLDQ7rW1JJAysdbvvCMd7DpSHdoKPfv3enA+/ttGoYNGN6IoSxFmJK2KrZZWTgD4OHh7L3PGk1+6/YJ1RSuquJvAPi93VQJAs1kVRNl72KO64WM9bvvkbt49ZqtNaYoRyz1DD7p94q4nNr+Y3vPAflCnrshpLHEPmC97GnRjTsUDd5qxLTld77mXD3qUPzDY6iEU3m8lWsMKoLKoUdQFhWQ97nmrjVVnPLjVxTtMTUdqEVQtSJFkvhEwOaJJQNUax+y/wD9gemux+DrXo7S6E4OHePssnK8WdCHjUuf2tXpa5hTdlaTRHqkjP8A7i1FLzHcD4JzOcF6ZtXLXraXl3lN/F4j71/1Guhsv0W8Fmy88rS/BrhtJpO1UHmGY/mtcX8YT1fHFsBPktrJLKNc5biuLWyhQhChCOhCp8fypwkJyyTrmG8LdyPKEBtV2LJ1plFWsNN93ioX2iNuJTuzdvYbEaQzIx8XvW/C1jTJrFPDe9pHh3JzJmP5pUrFYFJLFhZhuZSVdT1hhrUcVokiNWlWWSuZcMNmrsUKbAut/DB3kABmtuMkeiuR4wyv21t2fKzHXS3Hb6qUPacLt2rqOI4GoTUECyz4ZWGZWmAYHUG6kkG4Bvu74KxtqG76tZpa/NIvFeKVz3MikINCG+Y93VGymCgYzb0CSMgwOGJDMoHSBsGIvv7KaZBU8gUUjIJS1p07qkA0u1ovluD6hhv9VM046AU/yU39dyP5bg+oYf0vSadvQCPkpv67u5H8twfUIPxOKXTM6ASfJT/13dgSDygw2bL8Qhva/wA4+6l0jaVzAmfLTB2bp3dg9VYYhYngw80cCxM0zoQpZwQqad9e+/dY+Q7jJyXNDgKXqNhlZNJE95cA0G+7WPePYnVuTZQzMCe9Nip3XMhuqGw1IzPr4O4Q2i1wwc837NfvvTQKCpuG/wBMTwubxUmLZNxaQ9G9+bS6x363PfOe1jWBaMrSP5LLgmm0UNWY7Tj1ah1KziiCgBQABuAFhWU5xcakqu5xcakpEmKRe+dV8rAfnTmxPdzWk9SYXNGJS4p1bvWVvIQfypro3t5wIQHA4J2mJUYoQlUiRQNvYXnMNKvWjEeVRmHtArQyVPoLZFJscPG9Q2lmfE5u0LkQSvagVxRUvZy91i+8T9a0yQ8h3ApWDlDivTNq5ZbK8t8pT+94j71/1Guhs30W8Fny88rdcgIrYRT4zufQ2X/xrzf4mkzre4bAB3LosmtpAFfYzDiRGQlgGG9SVYdRBFYcUhjcHDvvV5zaii5phuWWJw0zQyMJkWQpdhZ7Bstww9OoNdQ/JdnniEjBmkit2GGxZgtUjH5pvXURXJlai5v8InKhs5w0LFQvzrDeSfAB4ADfXTZHye3M08gqTgPP0Wda7Qa5jetY/ZGxp8SbQRlrbzuUeVjoPJW1aLVFAKyOp4qlHE+TmhW2I5EY2MZhGGtr0HBYHrA0PoqmzK1kec3OpxCmNklbfRa3kFymeUnDYi/OqOiWFmYDerjxh7R5KyMq5PawaaLmnGmHEblcss5ccx+K3ArBV1RXQfGsGbC/PgX42yNWzkUnT0UlToJR+nzC5/tVA0rgj+Y5vqD353Eca1ySHE71rNYHxMadgv6kEFqiKuAUFEqkSpLrf/n50uCaRVMxw2vpvOt/yHZTy9QtiArditfspc2DwYbjip7jdpkNh7BRbXFljJYaFZRc75iUnHMHiFpEUAWAAA3Abq48km8qsSSalQNubYjwsRkkPYqjvmbgBViyWR9pkzGde5RSyNjbUrlm2uWOIxBtn5tDuRDb0tvJ/wCWrsLLkuCAYZx2lZMtqe840Coma51Iv2760QLrlXO9To8NKoDKsg45grAeUMBUTnxnkkjhUJQHC8BX2xOV+IhIDMZU4q+p/wAr77+W9Z9qyRZ5hUDNO0einjtcjLjeF0rYu2I8UmaM7u+U98p6j765K2WOSyvzX9R1FakUrZBUKzAqopUMt9OunsNCCmlccxUBV2U8GI9BtXt1lkz4WP2geC4ydubI4byl4P5xD1On6xUsnNPA+CjbiOK9LVy9FsLyzyiP71P96/6jXRWb6TeCz5OeV0fkgtsHD9kn0sTXleW3Z1vlO9dPYxSBvBXFZStLhu1TfGyduIYf+6a76z3WZv7R4LDkvlPFdxZrC/UL+iuDAqaLc1LgErtNKW8KR7/5nb3mvQmgRspqA8Fz5Je7iu6bE2auGhSJBoo1PFm8Jj2k3rg7VaHTyl7tfgt2NgY0AKdVdSLJctNnrGY8agtJC6FyPCjLAG/kB9BNbOTJy/Oszrw4Gm4qpaIwKSDELXVilXEwf4nB/f8A/g1bGRfr9ScfoS/t8wsJjB3R/tv+o1quHLPFb0A/CZwHgmjTCpkm9NJQjoQhSgoWu2b/AAuC/wCpn/2zS23+RPFYk38zN+xviFf3rklTWJxuyjtHGyCQkYfDWSwNi8hAZgDw3i57BW/FaRYbK0s577+A1Kk+PTSGuAWrwGyYIRaKJFt1KL+c76x5bXNKavcSrLYmtFAFJmwyOLOisOoqCPbUbZXtNWkjrTi0HFUGMwfxE8/DcQ3HPRb1Ck2MiDgRe5HECtKKb5waKXn/AJXa67Dtqq7maLlNw1hXGN2RBOO6Rq1+NrN5mGtUorXPAeQ4jd9lK6JjxeFmMXsZ9nyDEQEtEDaRTvCE63PEdu8G1bcVuZlCMwTCjtR3qm6EwOz2Ya1uImDAEaggEHsIuK5xzC1xadSvg1FU4BStakXJ9uR2xEv3j/qNexZIdnWKI/pC5K2ik7uKawyjMv2l/UKvv5p4FVmi8cV6RrmVrryrt/8AiZ/vZP1muhs4/CbwCz5OcV0vkmf3OH7H5E15VlkUt0v7iuosf0W8Fb1mKyuG43+Nf/qW/wB413sX8s39o8Fhu+r1rt8y3Vh1gj0i1cIw0cCts4Lg+xDbEQX3CWO/Z3Rb139ovifTYfBYMfPFdq77Xnq31XR7dw7S80sqtJ4q3PpI0qy6xTtj0hbQbUwSsLs0G9QeXEtsHIvhSZY1HWzsAP71YyUwm1NOypPUmWk/hkbblfis5xqVOEz/AOqwf33/APNq18ifX6k8/Ql/b5hYTFHuj/bb9RrVdzzxW/B9JvAeCZpjlIipiVHSoQvQKoWu2b/DYL/qJ/0U63fyJWJN/NTfsb4hX9ckqazvJzFKMRjIDo4mMoHjJIqkEddt3nFatujLoIZRhm06wq8Ro9zddVo6ylYR0iFUcr8WseDmzHvkZFHWzqQNPPfzVfyZE6S0szdRBPAKCdwbGaqfsa/MRX382l/LlFVrXTTvptPinx80KRi8vNvn73K177rWN6bBnaVubjVD6Zpqo/Jgk4SAnfza+wWFW7e0C1P4qOH6YVoKqtClXLdvEfGZfvG/M165kcUsMX7QuUtp/HdxUZF1HlH5itB3NKqjFejb1zVVqryntw/vE33sn6zXRwfSbwCoyc4rovIWXNg4+wuPQ7W9lq8x+ImZmUJN9D3LpLA6sDVdYl2VWKrnYAkKCBmPVc6CsZgBcA40G1WybrlzA8jMY8xmyRreQyZWkHF89iVBrqv4rZGx6OpN1Kgbqa1l/Kyl2dTXXFbj45jhvw0J8k5/ulYWisZ/8h/t+6vZ03RHaue7U5H4wyu6QWDOWAWRDlub23jd5K6OHKdlzA0vwFMD6LPfZpc6oC3e2cTOdmO+Rkm5oZl8IdICQi39OYisGzshFvABq2t3l33K9IXmEml9FznknyjOCd25sOHUAi+UixJBBt27q6S32IWtgaTSizYJtEa0qtZsXEzbUxKSyJkw8BzKt7hpOFz4RG/st21kWiOLJ8BjYavddXd5K7G507w4ijQt/XOLQUcH97wY/wAU/wC21bORB+P1Jzv5eXh5hc+xLkySDXvzbhxN9a1ngA14rZhJLANw8Am4XAuNNDY+W3H2U1w1qRjgOTsT1R0U6FIhMTyC4U7z17tx3HdepWtNKqCV7S4M171s9lfwuBv9YxH6KZb/AOSKypK/MTV6DfJaCuSVRYf4QtjSXXGYcsHQWfJcMFG5xbq1B7D2V0OR7Wwg2aXA4Vw4eio2uI89uIVDgfhExKABxHL2kFW85XT2VflyHZnmrat971WbbZBjepknwlTEdGCNT1lmb2aVE34fiBveT2BPNvdqCibPE+08QolYsoN3O5ETiABoCd3WfNVqXQZOgJYKHVtJUbM+d966lj8RzULuBfIhYD7I0FcfBHppmsJxK1HHNaSFzmLaGJxziMuTmPejRAOJIHAdtdkLNZbCwyAYazisnSSTOzarqWDgCIqLuVQo8iiw/KuPe8yvLzrNVqgZoopAFKGparlWPfNK7Di7H/Ua9esDMyzRt2NHguStLqyuO9NirTsCoQvRF65tai8o7aP7xN96/wCs10UH028AqD+cVtvg2xF4ZE8V7jyMo/uprgfi2HNtTZNrfBbuS31iI2FbCuUWojoQjFIlQoSIEUA0KFQS8jMEz5zAL3vYM4W/2Q1vNWi3Ktra3ND+4V7VAbLETUhWkk8WHUL0UA0VFGvkVRVVrJbQ6t5O1W4oXOuaPRRZ8e5uPm91xoZADuL36MX+a56ga17PkgC+U9Q81O2Novx8PU9V29N7OdUxWGZjlAkbMzafy275n14jQ23joruOxExkZaGigRMHOs8gF92riNQu94lV+I5KyMWImwupJB59eJPZ200wOziQR2qYW+PMDSx1QOjuTMHI2RQBzmFJ6+fXW+8nSh0D3HEdqSO3QMFM139qf/ZOb6TD+vX3Uz5Z20dqm/ikPRd/aj/ZKfx8P69aPlX7R2o/ikOx39qbm5GztYFsORfXuy+a1ObZ3jX3qOTKMDxQh1P2lWeKwRgw2EicoWWaYkKyuApUWuf7m1usbxK5lGNa6+8qvHIJZpXsBAzQBUEbPfqn48Uyccw00c2FzuAkPenqEmhvoxrKtOSY33x8k932RmNdiOz019V41gKdh8cjkobq43o4yt6DvHaNKwp7JLAeWFE6FwGdiNowWf2vyDw0zFkzRMTc5LZSfsHQea1XrNlmeIZruUN+PaqElkjeai5QML8G0YPTmdh1KAt/KdatP+IH0o1gHFRiwNreVsdmbNiw6BIUCr6ST1sTqT5awrRaZJ3Z0hqVbZG1go1TCL79xqAEi8J9E1gNnxQk81GqX35Ra9TyWmaWmkcSmCNreaFPU0NKKJvGTZI3bxVY+gGrVljMkrWDWQO9MkOa0lcs416+0ZrQAuQcaklLtSnBIF37PXOUWmvK21j3eX7x/wBZroofpt4BUnc4q8+D3GZMSUO6RCP8y9IezNXNfFdm0llbKPynuN3jRaWTJM2Qt2rpledreQoQjFIhChCi47aUcQ6bAHq3n0VNFZ3yc0KaOB8nNCrcVtGRlDEjDxnvSwzTScO5x/33dtbEGS2tGdKffDFWGQxg0HLduwHEphBkawVlYi5GYfGmXi0sh6MCeg1rsY1lzRTx+ycTnCpII/wHAYvKNHtaxAABZbXVAB3zpfUL1zNdjey2vTh79+Z6kEY1++4HfsaLtqN0Vu+ANvGW1tMxuPBAXpEb1U63dgQpAOPv37vTQ5zeb79b7t5w5IUjAbOjZjeNbL1qL5mFwDpvANyOBcjwRWNlW0aOkbLjiUj55GjnG/f74dVdan/JMH0SfhFYvzMvSPaovmZeke1D5Hg+iT8Ipfmpuke1L8zL0j2ofI0H0Mf4RSfNTdI9qPmpuke1RdpbHhCZliUZdSAouVtZrdoBzDtUddXLFbHCUCQ1BuUkdplJzS43+KhphI0Nwqgi5uNALDMSCNbWYNffkIYao1+nzGi+nv37uTzNI4UJPv73cbtYT2t9L370WAzX3lLHoliDfmz0XBDLY3pae/f+jqTdXvt29eLcDVNtYhVIQqe8ViVjJ4jDynpQyf4baU0gEUP2+3BPFQSRWusjH/kMHD9QUjC4qVSVjLS5e+hkGXFJbfYeGO0egVlWjJUcl8dx2e/JNeyNwq/k1wcL2H061YYDascuimzcVbRgRv0rCmskkXOHWoJbO+O8i7aMFYA1VUCVSIS1oCQp5anaEwqn5XYrJhyvFyFHk3n2D210Pw9Z9LbGnU2/071Rt8mZCd9ywCCvSlzSeYdE2pELt/OVzy0l5h2me7SfeP8AqNdDD9NvAKm7nFN4HFGKRJF3owby2Oo84uPPUVss4tED4jrBHonxSGN4cNS7Rh5w6K66qwDA9hFxXj0jDG8sdiDRdY0gioTtMTlDxu044u+bXxRq3o4VNFZpJMApooHyc0KsONnnBZLQwjfK5sPMeJ7FHnrYs+S2jlO78FZ0cMJo7lO2D34pjCBRc4dcxXv8VNoqHrRTuPVe57BWkxrW8wdZwCfIXEUlNNjG4nifYQSQayK5GtnxUmsjNxXDpwPt7VpwOsH/AJHyQW4McODBhxcffWlZLXXKBpnKOb2A/nYxuPYnb6XbvfE+iSv5q7qj/qweaUH0vmIBAkLMNcq6CeVfZHH1m9L7+/oEhGqm6g/6j/2clBsvg6jL0CbnM5zRQseLX7rIf6QKa94Y0udq908ym0ztfXwxPAc1qvsHBkQLvO8nizE3Zj5SSa4+eUyvLzrVWR2c6qfqFMQoSJVIhChCoJl5sshJASxDcViLXSQdZidiCOKMRXW2C0aaEVxFx9epXRygHDX46x/yH+SaI8HKt782UJ6GbeIWPBG76N/BJIq77+3psThtrvrr48Rg8axegWvre+c5SZBZZGH8nFDwZRwkFr0e7/A+qdSmrC+7EfqZtG1qS2osyu6x71vbFYW3it4cY9H2d9N1U2doSi41BAJ1/kfxGopWJIZc83do9AMTH0ZkPATKd57D5iaHUcKuvG3X1oYC12bHyXdA3tP7T74J+HEzQrnVhiYB4a98vY43qfLcdtZdpyUx4zmd3mE0tikdmuGY/YcDw1FWmA2tHLopsfFOh83X5qwp7HLDzhdtVaWzPjxCsVNVQq6dRqlY6tyaVieW2OzyiMHSMa/abU+zLXoXwtZcyAzH82HALBypLVwYNSoENdUslPM3RPkNIhdo53/l65+i06rzPtL52T7b/qNdDF9NvAKm7nFRqkSLofwf7VzQtCT0orlb8UNz7DceS1edfE1g0VpEzRyX+OvtW/k2bPjzDiPBaLEpJJEyxkZybXDBQBcXueGl6xbLCH2hrQO1bDCxjwXYKiCwQmyj41Mew8yG7BvkPsroQGR3DlHuV6s0oqfw2f5fZOY64YNjHMkng4dTYL2ORog/pW5NK/GshqdiSK8ZtnFBredfDbxNyGIDEp8YW7fycInRC33ZwO9HZ3x42oNTzupoQygroj+558tvgEvpF96mZBq+nMYRB4ttMw7Nx3XOtLfXf3NTeSGVvzT/AHPPokqAQAqlkZu5o3f4qUb5Zv8ADB4f/Zo4f7O3glNakk0IxOpg2DeUtGJ6Q7qecAU/WcUdx+6jvp5R16LXXj5n0CaRq5t39rfVyKXGxwBpZGLRwFlB3mbEue6uvXc6DsrPtofO8WaPE3nzKgtMwiizjdnatjdQVNF8Joz9LDkJ1hwWt5CAPbTXZA5Nz7+FyxRb7723LX7G5QYfFDuMgJ4qei48qmsa02Gaznltu26lcjmZJgUJNqsJJk5lnaMRsoRlJdJMwvZiACCjXF+qlFlaWNfn0BqDWtxHCuNUGQgkUVXtPlquHIE2GxCX3XEZB8hD2q1DkkzCscjT2+ihfagznNI7EnZvLhJ2Kw4bEORvsI9PKc9hSzZHdCM58jR2+iGWsPua09yscVO7pz3MPG0JN0kyd0jYWkXoM3RK3FJY3izTAB4cDsr5gLRsj88ljhQHx1HtUR1AuB01EdwDvnwjG9vvIzfXsPVXRcP9j7K20k3m41p+1418HIa30tIWS9joMXCN17bpkt5dD1anf5j1Rdruof7Hf/JScwsjZ2CXtDiPDhP0U4G8AezUXFxSXUB1ajs3FOoaltL/AMzdTv1N3pceYSdC0OJ4rpzGIU+L4Oo8HvT2Gi+t1x7ikOaWcrlR/wCTOOvzG9DDENJeE/FcSDYxk5Y36wpPen+htOqgXm652xD6tZST8SPbrHrxF6ObmpHKYhPi043sF7kx63TwfKulDg11zxQ9yGaSNudCc9mzX1HXwKuNkQTRllmOZbAowIZWGt8rcRu31z2VrK2HNc0Ur2KrPJDJQx3HWMCOpTMbjFhjaRtyj0ngPObVQsVndaJmxNxJVKV4jaXHUuXTYku5ZtSSSfOb17FZ4GwxNjbgBRchLIZHlx1p2I6jqtUqjT5PRPkNIhdjz1grTXm7aHzsn22/Ua3ouY3gFUdiVGqRIpey8e0EqyLw0I8ZToy+j22qjlGxNtcBjOOI3HUp7NMYZA/tXU5kSbDXEiKjhWzm4GW4J01JNha3E6V5nZ43C15j7iK1quvs89Xh7RXYqyDEa81gUa5HSmNhKw4kHdGnorcDvyxDrV97LtJaTdqbq+5QwyhGyYe0s5veXwI/GMd9NOMjealAoaNvdt2e9qV5L250vJZqbrOyvoEIBqyQNc2JnxTXsF8LITqFO6/fMeyhuJDTfrckebg+QXflYO6u/dgEWZDHoCuGRt26TEyjrI4fpHbSXU/SO8peWH33yHsYPfbwTxR2fISFmkXuh3LhcOBfKBw6OpHAEDeTTuUTTWe4KOrA3Oxa03bXu29vu5AzWUSRgi94MIp3qu6WY/1G9r9bHxaa+QMaX6hcPMozSTmP/c8+DUjamxEaXBQSC8Q50kbg8qqCAf8AWbdQNY1ntbmxzSt511Nwr/pZVrOnmBdgpG1ORGEmWwjETcGj6NvKu41DBla0xm92cNhUT7LG4YU4LG4v4O8Uj9ydHF9GzFGHlHDzGtqPLlne3lgg7MVSdYpAeSVq+RGy2hfEF5DI3c0ZyS13QMzhS28DnFXzGsvKlobKyMNbTE03au2lVbs0ZYSSapPwoRg4ME71lQg+UMp9hpMhuItNNoKLaPwkj4LIgMIzW1aVrnrsABTsvOJnA3JthH4dd62ZHCsOqurNcwyM0K6SREzYc77qfnIu24F7f0t111thn00Q2jx1rRL2uAkdzTyX+RTXQsuU5IZTmiYH+GnFrqTvy7vNlPA1bu6j3FO5d9b3NucOm3bx/wBa0rOwMjZOkLjFQHRXAPzqgbtTe43E3GhovqTr1jbvRRpDW1uxY7WP0n3fhikSBFQZryYVicjgd0w7bypHX1ruYaikNANrfBOBcXml0gxGpw969WtKxFuimKOZSO5YlekcvDPxdR1HpLSmmDuopGVvdBcfzMPlsPcU7LOyZYsYvOx27nKpuwXrik8Jf6TS1IufeNqa1gfWSznNdracOsauIVpsTCc2GKSiSFrZCCRY63DIe9bUXrEy0whjKGoqVWtM2eQHNzXDH/etZjl1tjMwhQ9FDd+1+rzX9PkrofhPJeYz5qQXnm8NvWuYyrab9E3rWZR92tdpRYlVKgk1ppCVSmPRbyGm60FdezGsFaK87Y/5x/tt+o1vRcwcAqzsSo5p6QIUJVpuSe0bq2FlfJG3TDEXyFSGZQOOYDQdflrmcsZLY6UWsXUudv2Hit3I1re2QRgVOr3sWkRzKDFhxzMCi8jsdWHjTNx42Qf/AJkA53JZcNZXTloiIkm5T9QGrgPEoRDnAYcP0IVF5ZX0LAeFIeA6ox/+HO5LLhrKHfh/iTXu/K0auG/aULrIpRLx4SI3dj38r8Cet24LuUa0XOFBc0Y70cphznXyOwGoD0Gs60ZnsBiHUADo4WLeoyn5wjiAdb+E3YKM67OI/aEZhJMTTve7y94BPLhWv8WzWll6eJkP8tB0srHsHSbtsKXNPM1nFMMjfrU5LbmDadvkFJ2SommMoBEUYEcKngo3E9tiSe1qx8qWgUzG+x90yYmKLMPOde5W+Nwayrle+hBBBKsrDcysNQax4pXRuq3/AGs9zQbiqvEbUw2BQrLOSSS1mYySkt2DUD0CrjbPPbHVYy7C4UCiMjIhQlM4faOIxY7ijYeE/wA2QDnGH+FHw+0fRT3QQWU/iHPd0Rh1nyCaHvk5ooNqvMFhFiRUQWUeck7ySTqSTqT21nyyulcXOxU7WhooFm/hN/gj95H+ZrTyJ/NdRVa2/SSfgw/gv+4/5inZd/mBwCSw/TWvFYquKp5QwNlWaPSSI5gewHX0b/TWjk20GOWm3xVuyOFTG7B1yr5RHfxcNihccRBMu/8ACSR2q3ZXUGnU7uKmbpKfrj/yb770mISZsve4vD3A487Gu9f6iBu8ZeukFcPzDvTnFlM7GN+P6Tt3eRSI5gqmaJc0L2WeDghO6x4A71bgdKK/mGGsJSwuIieeUL2u2/faNaM2hW4vNhJTuOjI/EX8CUde5hbfwObhe0oFZXUPJlb2EeYPclA8wo/n4Rzx0yt1X3xyj29vBeaNrUfWd0JR3+oTWMxqYOJ5IHziWyx30dGAJbnF6wCLHcaRmSfnpmCvIF7vRZWVrc6KMCRtHdx3hYUyE6neSST1k7ya7tjAxoa3AXLiHOLjU4pyNtKcmKTGaaUqmqxyt5DTDilOC63m7awaFaVV59xvzj/ab9Rrdj5g4BVTiVHqRARUiVWnJqJGxCiR8iAMSQLmwU6KPGO4VnZVANmNcLlqZHc9tqBYKmhW2UtijkjAhw0XSN+9QePKfCc291cnfJyW3ALsDSz8t/Ke73QbAjLc/wBxh7nh4+k7tvIG+WXrY8F83kOfyG3NGPqihh/FkvebgPIeZRqUm1N0wkHDwnY7h2yufwjyUXP/AGjvQc6LfI7sH2HeUqDEd9jJQOiQmHj8HOo6Nh4kYsT1mgO/8ruoJHMws0ZvN7ju19Z1JMwaKEKbnEYqzPfvhET0VPa7XJ7BTXu0cdXYnHglZmySVHMjw4/ZaXZ+FEUaoOA1PWeJ9NcnNIZHlxWdLIZHlypuXO22wmGzR/OO2RT4twSW8wB85FXclWQWiejsBeVTtMpjZUYrI/B1sQYmR8TP08jWXNrmktmLNffYEemtnLFrMDBDHdXZqH3VSyRZ7i9y13LPlGcFEhRQzuSFzXyjKLkkDfvGlY2TbELU85xoBjtVu0TaJt2KPkZyk+OxtmULJGRmC3ykNfKwv5Dp2UZSsHyrxmmrTh6Is8+lF+Ki/Cd/Bf8AdT/yqXIf811HyTbZ9JD4Mf4L/uP+YpcufzA4BJYvprXViq4gVuLHcaAaXhFVl8PhbPJg2PRfpQk+DIB0PMw6J8grrrDMJo6HX4rSe85rbS3EXO3jX2YpsFpYwwuuJwvfeM0aGwbtZDoezfVq8j9QT+TG+h+m/sBPkfFKafT41EBY9DEReDdt+niPw6mpa/nb1hNDP/zyHex2v/Y7wiDiDpxjnMLNoyN1jejW3SLvDUg5N7bwUtDNyH8mRuB8+B1hKYHDWkiPO4aXQhtx645RwccD56Wmbe28JARPyJOTI3Z4jcqDlbhowsckLXRyeifnI2tfK3WOo8a28itGe4t2LnviGSQxsZILwcRgbsfss4K6JcmUtDQmqQj/APOqkQp+bonyGo9aecF1bnqwaLRXBcZ37/ab9Rrcj5g4KscUwaelCFCFZcm4VedQ8ixrZizsbBQFufKeocaz8pxGSAtG0LSyXOILQHnYVr8RtJJymHw7JHCDpmYDMeMkrdduHCuYdBK4hjWkDgurjnhiBmleC7cRduCU+KjlZMLh5FEeYFnYgc443yPr3o1yr/ekdBJzGtNNZolZaI2gzyuBdqAOG4bzrKlyYUzyJBErJBHfpMCLgfOTN1sdbDyCq2kje4Ma4UG/vT2yiFhmeavOrwHqnkiE82ZkZcLh16KWNyi6hQDvZ23+WnCSN7sRmt3+8U0u0MVxrI847z5BK2PE8074iUEG+gItYncBfgosKyMpWrOFAcfBE5ZDCIWHj73rRVirPWP+FDAtJhVdRfmnzMP6SCpPmJWtrIczWTlp1i7iqdtYSyo1KL8E+JUwSx36SyZrccrKoB9KmpsvxnSMfqpTvTLC7kkLT7f2HHi0VZNMjBwfJvB7CNDWVY7Y+zOJbrFPfBWpYhIKFUvIXAKsuLmiFoXkCRAbisZbMR2XNh5Kv5VmcY4o384Cp61DZmAOc4Yakr4T/wCC/wC6n5NTMh/zPUfJFt+l1qk5B8qIoYTA6yFs7MMiF7hrcF1vvrQytk+SZ4kaRSlLzRQWWdrG5pXQcBjBKuYI6i9rOpQntAPCublhMZoSDwNVoNdnBSaiTlS8psGWQSLfMh4b7dnaDY+mtLJs+ZJmnA+Ku2KUNcWOwKiYyZ+5Y2MdMnLMtv5gFiSPFda6UyAgSA8VJE1vKsr8MWnd6hNzj4vIs0S5oJgbod2U6SRN2g3t5qUua0h7cCnNOmYYnmj26/AjzSXK4Z7HumFnF7E2JW/skQ/81pwGbeL2lGdp23nNkb77CiWb4o5F1mw8ova/RkTgf6XHspc1zDhUFFWWpla5r29x9CqLlhglTm3icPE9yh0zC1rq4G5hetvI8ea9xGFFzuX7QZImMeKOBv7MQs2K6BcqnENCankoQpqt0T5Kjonk3LpHxysXNWhnLjOL79vtN+ZrXZzRwVc4pinoRUqVChCK1CELUIWq5OcsXgsk15I9wPhoOwneOw1ymVvhqO0Vls/Jds1H0K0bNbyzkvvC6Hs/aEc654nDDs3g9RG8GuBtFmls78yVtDvW0yRrxVpqpYqBPR0iETqCCCLg6EdYNAJBqEUWUl5ELHLz2EmbDt1WzJrvFjw7N1bLcrl8ejnYHjsKqmygOzmGisDsWeUZcTiiyeEsSCLOOpmBJt5LVWFrgjOdDHQ7Sa04DBSaNxuc7suV1h4FjUIihVUWAGgAHVVGR7nuLnGpKmaA0UCgcoNjLi41jckKHV2tvIUMMoPC999T2O1GzPL2i+hHgo5YxIKFS9n7PigXLEioP6Ra/lPE+Wopp5JnZzzVOaxrRQKVUKchQhHQhJZgBcmw6zupQCbggkLIbf5aql0w/Tbx/AXyeMfZXWZJ+GJZ6SWnkt2az6eKy7VlJjOTHee5YLEztIxdyWY7ydSa9Bgs8UEYjjbQDUsGSR0js5xqU3ap6KNGBQEiUKckTi0ianY6QpFLiOh8lNKctznb/grKor965Zij02+0351os5o4KE4rd7H+DB5sMsrTBHkQOiZbqAwuoc33kEbt16oy2/MfmgXBTthqKrAYiEozI2jKxUjqKkgj0g1oNdnAEKKlDRN05CFCEKEI6EifwWMeJs8TlG6wbX8o3EdhqtarHDaWZkzQR714qSOV8Zq0rZ7I5fbhiU/zp+ZT3eiuNt/wk4VdZXV3HHt9Vqw5TBukHWtfs/a8M4vFIrdl7MPKp1FcnabFPZjmysI97cFpRzMkFWmqnXqqpUKEI70iEKEI6EIwaRIjoQmp8QqC7sFHWSAPbT44nyHNYKnckLgBUrN7U5bwx3EQMrdY6Kek7/NXR2H4Wtc9HS8hu/Hs9aLPmynFHc287vVYva+35sT841l8RdF844+eu2yfkOyWK9gq7pG89WzqWNaLdLNcTQbAqutlU0LUIR0qEdCRKUUJpWs5OchMRjIueQoiG4XOTd8psbWBsL3Fz1VTmtrIn5tKqaOzueKqixeDeGR4pBZ0JVh2irTXB7Q4YKFwLTQo4jQUBbTnqyqK9Vc62rhzHNIpFiGPovp7KvQvD4wRsUbxRxC1my/hJxEGHWERoxRQiSG9woFlzL4RA7RVeSwse/OqpGzECixMshZizG5Ykk9ZJuT6TV0AAUCjrVIpUIUIQoQhQkR2oQhQhGDY3Gh4EaEUx7GvFHCo3oDiDUK4wXKbFRWCzMQOD2celtfbWPaPh6wTXlmadrbu7DuVuO3zs114q6w3L+Ud/Ejdqkr7Deseb4OiP05COIr4UVpmVnDnN7FYR/CDH4ULjyMp/O1Z7/g+0jmyNPaPIqcZWj1gp4cvoPo5fQv/AMqiPwjbdre0+if/ABWHekt8IEXCKQ+UoP7mnt+D7WcXtHb6JpytFsKiT/CA3gQgfaYn2AVbi+Df6kvYPUqF2Vx+VveqvF8scU+51Qf0KPza5rWs/wALWCO9wLuJ9KKo/Kc7sLlS4jEPIbuzMetiT+dbsFkhgFImBvAKjJM9/ONU3arCjqjy0tElULUIqjtSpKoWoRVHahIlAUJF0Dkh8IAwuHEEkRfJmyMpA0YlrNftJ1FZ1osOkfnA0VqK05rc0hZPbO0WxM8kzCxka5A3DQAD0ACrsTAxgaNSrvcXOzkjBwM7BFF2YhQOsk2H50PcGipSNbU0C7N+yS9lc/pytTMWV5bci/jB52Gwk4g7mHb1GnWW1mG44JZYs68YrnGK5O4mM2aCTzKWHpFazbTE7ByqmNw1KP8AJM/0Mv4G91P00fSHakzXbEXyRP8AQy+rb3Uunj6Q7UZrtiP5In+hl/A3uo08fSHalzXbEPkjEfQS+rb3UaaPpDtRmnYh8kz/AEMv4G91Lp4+kO1Jmu2IfJM/0Mvq291Jpo+kO1Ga7Yj+SJ/oZfVt7qNPH0h2pM12xD5Jn+hl9W3updNH0h2ozXbEY2RP9DL6tvdSaaPpDtRmu2IxsfEfQS+rb3UaaPpDtRmu2JXyNiPoJfVt7qNPF0h2ozHbEY2NiPoJfVt7qNPF0h2pMx2xKGxcR9BL6tvdRp4ukO1JmP2JQ2JiPoJvVt7qNPF0h2o0b9iUNh4n6vL6tvdR8xF0h2pNG/YlrsHE/V5vVt7qPmYukO1Jon7Escn8V9Xm9W3uo+Zi6QRon7EscnsV9Wm9W3uo+Zh6QSaF+xD9ncV9Wm9W3uo+ah6QRoX7EocnMX9Wl/A1HzUPSCNDJsR/s1i/q8v4DR81D0gjQybEr9mcX9Xl/AaPmoekEmhk2IxyYxf1eX8Jo+bh6QRoZNicXkvi/q8n4aT5uHpBLoJNilYXkfjHNuYYdrWUe00x1thH5kos8h1LonIzkSMKwllIaW3RA71L77X3ntrNtNsMozW3DxVyGAMvOK2uWqSnX//Z">
            <a:extLst>
              <a:ext uri="{FF2B5EF4-FFF2-40B4-BE49-F238E27FC236}">
                <a16:creationId xmlns:a16="http://schemas.microsoft.com/office/drawing/2014/main" id="{3D1CEDF9-0C7B-4F8E-8C2E-D7AE8209EA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5EEA50-2667-43A3-8344-657A68516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5512"/>
            <a:ext cx="8806941" cy="680695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11DDBEE-A59C-4891-A1C6-FD7FE8AD5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828800"/>
            <a:ext cx="4648200" cy="2743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24259" name="Oval 3">
            <a:extLst>
              <a:ext uri="{FF2B5EF4-FFF2-40B4-BE49-F238E27FC236}">
                <a16:creationId xmlns:a16="http://schemas.microsoft.com/office/drawing/2014/main" id="{405C5458-09BF-4E91-BD58-B7718441C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1" y="2286000"/>
            <a:ext cx="398463" cy="381000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224263" name="Picture 7" descr="C:\Users\Glenna\AppData\Local\Microsoft\Windows\Temporary Internet Files\Content.IE5\CEJ484U8\dice-six-faces-four[1].png">
            <a:extLst>
              <a:ext uri="{FF2B5EF4-FFF2-40B4-BE49-F238E27FC236}">
                <a16:creationId xmlns:a16="http://schemas.microsoft.com/office/drawing/2014/main" id="{0D4A5B42-5446-42A7-9BEE-FCF5DD4BC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88423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4">
            <a:extLst>
              <a:ext uri="{FF2B5EF4-FFF2-40B4-BE49-F238E27FC236}">
                <a16:creationId xmlns:a16="http://schemas.microsoft.com/office/drawing/2014/main" id="{F831C733-6306-4523-90E9-816C91E52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895600"/>
            <a:ext cx="400050" cy="381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0" name="Oval 4">
            <a:extLst>
              <a:ext uri="{FF2B5EF4-FFF2-40B4-BE49-F238E27FC236}">
                <a16:creationId xmlns:a16="http://schemas.microsoft.com/office/drawing/2014/main" id="{5941D4CE-7481-4871-B18E-045A25D03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550" y="2895600"/>
            <a:ext cx="400050" cy="381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1" name="Oval 4">
            <a:extLst>
              <a:ext uri="{FF2B5EF4-FFF2-40B4-BE49-F238E27FC236}">
                <a16:creationId xmlns:a16="http://schemas.microsoft.com/office/drawing/2014/main" id="{51FA8D70-963E-4DD4-86B7-26D33EEF8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895600"/>
            <a:ext cx="400050" cy="381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2" name="Oval 3">
            <a:extLst>
              <a:ext uri="{FF2B5EF4-FFF2-40B4-BE49-F238E27FC236}">
                <a16:creationId xmlns:a16="http://schemas.microsoft.com/office/drawing/2014/main" id="{A94F761E-0F3F-467A-8D78-CDCBF1662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138" y="2286000"/>
            <a:ext cx="398462" cy="381000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" name="Oval 3">
            <a:extLst>
              <a:ext uri="{FF2B5EF4-FFF2-40B4-BE49-F238E27FC236}">
                <a16:creationId xmlns:a16="http://schemas.microsoft.com/office/drawing/2014/main" id="{EB8A955F-303A-4033-9705-C2F2542FF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1" y="2286000"/>
            <a:ext cx="398463" cy="381000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7" name="Oval 3">
            <a:extLst>
              <a:ext uri="{FF2B5EF4-FFF2-40B4-BE49-F238E27FC236}">
                <a16:creationId xmlns:a16="http://schemas.microsoft.com/office/drawing/2014/main" id="{F5D2E1D4-8E1E-4EC0-8821-F3A516BB1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3938" y="2286000"/>
            <a:ext cx="398462" cy="381000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8" name="Oval 3">
            <a:extLst>
              <a:ext uri="{FF2B5EF4-FFF2-40B4-BE49-F238E27FC236}">
                <a16:creationId xmlns:a16="http://schemas.microsoft.com/office/drawing/2014/main" id="{87F34264-483D-4555-BBFC-4AF310DC2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1" y="2286000"/>
            <a:ext cx="398463" cy="381000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9" name="Oval 3">
            <a:extLst>
              <a:ext uri="{FF2B5EF4-FFF2-40B4-BE49-F238E27FC236}">
                <a16:creationId xmlns:a16="http://schemas.microsoft.com/office/drawing/2014/main" id="{58A069F1-8C54-4AE2-AA4E-B26EDCF3A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4538" y="2286000"/>
            <a:ext cx="398462" cy="381000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cxnSp>
        <p:nvCxnSpPr>
          <p:cNvPr id="224261" name="AutoShape 5">
            <a:extLst>
              <a:ext uri="{FF2B5EF4-FFF2-40B4-BE49-F238E27FC236}">
                <a16:creationId xmlns:a16="http://schemas.microsoft.com/office/drawing/2014/main" id="{C60EE9C9-89AB-43D0-95E7-B728DC256B7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67401" y="2286000"/>
            <a:ext cx="265113" cy="9652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AutoShape 5">
            <a:extLst>
              <a:ext uri="{FF2B5EF4-FFF2-40B4-BE49-F238E27FC236}">
                <a16:creationId xmlns:a16="http://schemas.microsoft.com/office/drawing/2014/main" id="{D03C0496-F0E2-4DB7-82A1-0013E301FBA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364288" y="2286000"/>
            <a:ext cx="265112" cy="9652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AutoShape 5">
            <a:extLst>
              <a:ext uri="{FF2B5EF4-FFF2-40B4-BE49-F238E27FC236}">
                <a16:creationId xmlns:a16="http://schemas.microsoft.com/office/drawing/2014/main" id="{7CE4455D-F5AA-4801-8B8B-ACE7EF14037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934201" y="2286000"/>
            <a:ext cx="265113" cy="9652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4267" name="Picture 11" descr="C:\Users\Glenna\AppData\Local\Microsoft\Windows\Temporary Internet Files\Content.IE5\CEJ484U8\game-player-piece[1].png">
            <a:extLst>
              <a:ext uri="{FF2B5EF4-FFF2-40B4-BE49-F238E27FC236}">
                <a16:creationId xmlns:a16="http://schemas.microsoft.com/office/drawing/2014/main" id="{258D504B-1EBB-4F65-9421-B582F6C0F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28600"/>
            <a:ext cx="8620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0" name="Picture 32" descr="C:\Users\Owner\AppData\Local\Microsoft\Windows\INetCache\IE\680DWXOJ\dice-six-faces-two[1].png">
            <a:extLst>
              <a:ext uri="{FF2B5EF4-FFF2-40B4-BE49-F238E27FC236}">
                <a16:creationId xmlns:a16="http://schemas.microsoft.com/office/drawing/2014/main" id="{A4DFBAA1-E4A1-4569-9753-52C7B5D72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28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1" name="Picture 33" descr="C:\Users\Owner\AppData\Local\Microsoft\Windows\INetCache\IE\RBZ2140E\557px-Dice-3a.svg[1].png">
            <a:extLst>
              <a:ext uri="{FF2B5EF4-FFF2-40B4-BE49-F238E27FC236}">
                <a16:creationId xmlns:a16="http://schemas.microsoft.com/office/drawing/2014/main" id="{95682F49-278F-4AFD-8CA4-1B5AB7FF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8244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77 0.01111 L 0.35677 0.0111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24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4259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2">
            <a:extLst>
              <a:ext uri="{FF2B5EF4-FFF2-40B4-BE49-F238E27FC236}">
                <a16:creationId xmlns:a16="http://schemas.microsoft.com/office/drawing/2014/main" id="{470D82E9-2A07-44E1-8F9F-3177819E1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94930"/>
            <a:ext cx="7391400" cy="2449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9634" name="Picture 4" descr="C:\Users\Glenna\Desktop\New Website, 4.16\New Website Photos\EDUCATOR page, FREE materials, secondary level, Integer Cram.jpg">
            <a:extLst>
              <a:ext uri="{FF2B5EF4-FFF2-40B4-BE49-F238E27FC236}">
                <a16:creationId xmlns:a16="http://schemas.microsoft.com/office/drawing/2014/main" id="{709C91A1-343C-4207-AE80-BEB2BBBB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2133601"/>
            <a:ext cx="3666179" cy="241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nteger Cram (2)">
            <a:hlinkClick r:id="" action="ppaction://media"/>
            <a:extLst>
              <a:ext uri="{FF2B5EF4-FFF2-40B4-BE49-F238E27FC236}">
                <a16:creationId xmlns:a16="http://schemas.microsoft.com/office/drawing/2014/main" id="{5DDCD840-C576-43F2-98E8-1A0E7E9D88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82B110-32EA-4894-874D-59C958786ECC}"/>
              </a:ext>
            </a:extLst>
          </p:cNvPr>
          <p:cNvSpPr txBox="1"/>
          <p:nvPr/>
        </p:nvSpPr>
        <p:spPr>
          <a:xfrm>
            <a:off x="8691807" y="6379268"/>
            <a:ext cx="3307154" cy="338554"/>
          </a:xfrm>
          <a:prstGeom prst="rect">
            <a:avLst/>
          </a:prstGeom>
          <a:solidFill>
            <a:schemeClr val="tx1"/>
          </a:solidFill>
          <a:ln w="76200">
            <a:solidFill>
              <a:srgbClr val="7030A0"/>
            </a:solidFill>
            <a:prstDash val="solid"/>
          </a:ln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© 2020 Glenna Tabor Resources, LLC </a:t>
            </a:r>
          </a:p>
        </p:txBody>
      </p:sp>
    </p:spTree>
    <p:extLst>
      <p:ext uri="{BB962C8B-B14F-4D97-AF65-F5344CB8AC3E}">
        <p14:creationId xmlns:p14="http://schemas.microsoft.com/office/powerpoint/2010/main" val="145376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5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5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>
            <a:extLst>
              <a:ext uri="{FF2B5EF4-FFF2-40B4-BE49-F238E27FC236}">
                <a16:creationId xmlns:a16="http://schemas.microsoft.com/office/drawing/2014/main" id="{5AA38960-B436-412D-A1DC-8DC6FFC618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0680" y="304800"/>
            <a:ext cx="96012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rgbClr val="002060"/>
                </a:solidFill>
              </a:rPr>
              <a:t>Play the game and record. If in virtual setting, send a scan or picture.</a:t>
            </a:r>
          </a:p>
        </p:txBody>
      </p:sp>
      <p:pic>
        <p:nvPicPr>
          <p:cNvPr id="223234" name="Picture 2">
            <a:extLst>
              <a:ext uri="{FF2B5EF4-FFF2-40B4-BE49-F238E27FC236}">
                <a16:creationId xmlns:a16="http://schemas.microsoft.com/office/drawing/2014/main" id="{DFBEB7DB-1732-4615-9B4A-F058ADDAF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676401"/>
            <a:ext cx="8836025" cy="2790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3235" name="Picture 3">
            <a:extLst>
              <a:ext uri="{FF2B5EF4-FFF2-40B4-BE49-F238E27FC236}">
                <a16:creationId xmlns:a16="http://schemas.microsoft.com/office/drawing/2014/main" id="{9FE9EE59-C04C-487F-869D-2AAB2A602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48" b="-1"/>
          <a:stretch/>
        </p:blipFill>
        <p:spPr bwMode="auto">
          <a:xfrm>
            <a:off x="2962275" y="3457575"/>
            <a:ext cx="885497" cy="853160"/>
          </a:xfrm>
          <a:prstGeom prst="rtTriangl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6" name="Picture 4">
            <a:extLst>
              <a:ext uri="{FF2B5EF4-FFF2-40B4-BE49-F238E27FC236}">
                <a16:creationId xmlns:a16="http://schemas.microsoft.com/office/drawing/2014/main" id="{39AB2872-7EE6-4FF8-8A50-982191D72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705225"/>
            <a:ext cx="7239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86A900-D121-4F43-9F0C-B04E8803D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552825"/>
            <a:ext cx="16002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l"/>
              <a:defRPr kumimoji="1"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kumimoji="1"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kumimoji="1"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6 + 5 -6 = 5</a:t>
            </a:r>
          </a:p>
        </p:txBody>
      </p:sp>
      <p:pic>
        <p:nvPicPr>
          <p:cNvPr id="223237" name="Picture 5">
            <a:extLst>
              <a:ext uri="{FF2B5EF4-FFF2-40B4-BE49-F238E27FC236}">
                <a16:creationId xmlns:a16="http://schemas.microsoft.com/office/drawing/2014/main" id="{5E9CE03F-95EC-44E3-AA06-0453BC68F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6" y="3457575"/>
            <a:ext cx="38576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A6804C-3EE2-46E6-8192-4A62691C9BB1}"/>
              </a:ext>
            </a:extLst>
          </p:cNvPr>
          <p:cNvSpPr txBox="1"/>
          <p:nvPr/>
        </p:nvSpPr>
        <p:spPr>
          <a:xfrm>
            <a:off x="1676400" y="4704080"/>
            <a:ext cx="8836025" cy="1569660"/>
          </a:xfrm>
          <a:prstGeom prst="rect">
            <a:avLst/>
          </a:prstGeom>
          <a:solidFill>
            <a:schemeClr val="tx2"/>
          </a:solidFill>
          <a:ln w="76200">
            <a:solidFill>
              <a:srgbClr val="FF0000"/>
            </a:solidFill>
            <a:prstDash val="solid"/>
          </a:ln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6.3(C)  Represent integer operations with concrete models and connect the actions to with the models to standardized algorithms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BCEDE2A-DD7B-401F-92E7-CDAF80686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2" b="36289"/>
          <a:stretch/>
        </p:blipFill>
        <p:spPr bwMode="auto">
          <a:xfrm>
            <a:off x="3665203" y="3728890"/>
            <a:ext cx="537244" cy="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2B242-9047-448D-9B04-DDFFFAFABBAC}"/>
              </a:ext>
            </a:extLst>
          </p:cNvPr>
          <p:cNvSpPr txBox="1"/>
          <p:nvPr/>
        </p:nvSpPr>
        <p:spPr>
          <a:xfrm>
            <a:off x="8691807" y="6389428"/>
            <a:ext cx="3307154" cy="338554"/>
          </a:xfrm>
          <a:prstGeom prst="rect">
            <a:avLst/>
          </a:prstGeom>
          <a:solidFill>
            <a:schemeClr val="tx1"/>
          </a:solidFill>
          <a:ln w="76200">
            <a:solidFill>
              <a:srgbClr val="7030A0"/>
            </a:solidFill>
            <a:prstDash val="solid"/>
          </a:ln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© 2020 Glenna Tabor Resources, LLC </a:t>
            </a:r>
          </a:p>
        </p:txBody>
      </p:sp>
    </p:spTree>
    <p:extLst>
      <p:ext uri="{BB962C8B-B14F-4D97-AF65-F5344CB8AC3E}">
        <p14:creationId xmlns:p14="http://schemas.microsoft.com/office/powerpoint/2010/main" val="364561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3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2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2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  <p:bldP spid="10" grpId="0" animBg="1"/>
      <p:bldP spid="9" grpId="0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89F4BBB0-1A1E-4234-9051-A9D526974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6" y="404814"/>
            <a:ext cx="7553325" cy="5843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F701F7-875C-44B5-8C6F-F5F82C19937C}"/>
              </a:ext>
            </a:extLst>
          </p:cNvPr>
          <p:cNvSpPr txBox="1"/>
          <p:nvPr/>
        </p:nvSpPr>
        <p:spPr>
          <a:xfrm rot="-900000">
            <a:off x="2086155" y="3129876"/>
            <a:ext cx="8001000" cy="646331"/>
          </a:xfrm>
          <a:prstGeom prst="rect">
            <a:avLst/>
          </a:prstGeom>
          <a:solidFill>
            <a:schemeClr val="tx2"/>
          </a:solidFill>
          <a:ln w="76200">
            <a:solidFill>
              <a:srgbClr val="FF0000"/>
            </a:solidFill>
            <a:prstDash val="solid"/>
          </a:ln>
        </p:spPr>
        <p:txBody>
          <a:bodyPr wrap="square" anchor="t">
            <a:spAutoFit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bg1"/>
                </a:solidFill>
                <a:latin typeface="+mj-lt"/>
                <a:cs typeface="Arial"/>
              </a:rPr>
              <a:t>Write a math term we used.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062257-0051-4E5F-8952-0516B223A91D}"/>
              </a:ext>
            </a:extLst>
          </p:cNvPr>
          <p:cNvSpPr txBox="1"/>
          <p:nvPr/>
        </p:nvSpPr>
        <p:spPr>
          <a:xfrm>
            <a:off x="8691807" y="6379268"/>
            <a:ext cx="3307154" cy="338554"/>
          </a:xfrm>
          <a:prstGeom prst="rect">
            <a:avLst/>
          </a:prstGeom>
          <a:solidFill>
            <a:schemeClr val="tx1"/>
          </a:solidFill>
          <a:ln w="76200">
            <a:solidFill>
              <a:srgbClr val="7030A0"/>
            </a:solidFill>
            <a:prstDash val="solid"/>
          </a:ln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© 2020 Glenna Tabor Resources, LLC </a:t>
            </a:r>
          </a:p>
        </p:txBody>
      </p:sp>
    </p:spTree>
    <p:extLst>
      <p:ext uri="{BB962C8B-B14F-4D97-AF65-F5344CB8AC3E}">
        <p14:creationId xmlns:p14="http://schemas.microsoft.com/office/powerpoint/2010/main" val="405076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24</TotalTime>
  <Words>118</Words>
  <Application>Microsoft Office PowerPoint</Application>
  <PresentationFormat>Widescreen</PresentationFormat>
  <Paragraphs>15</Paragraphs>
  <Slides>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Comic Sans MS</vt:lpstr>
      <vt:lpstr>Times New Roman</vt:lpstr>
      <vt:lpstr>Tw Cen MT</vt:lpstr>
      <vt:lpstr>Circuit</vt:lpstr>
      <vt:lpstr>Slides for Integer cram  Created by Glenna Tabor for Tabor Team Members</vt:lpstr>
      <vt:lpstr>PowerPoint Presentation</vt:lpstr>
      <vt:lpstr>PowerPoint Presentation</vt:lpstr>
      <vt:lpstr>PowerPoint Presentation</vt:lpstr>
      <vt:lpstr>Play the game and record. If in virtual setting, send a scan or picture.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Glenna Tabor</dc:creator>
  <cp:lastModifiedBy>Glenna Tabor</cp:lastModifiedBy>
  <cp:revision>4</cp:revision>
  <dcterms:created xsi:type="dcterms:W3CDTF">2020-08-31T19:10:56Z</dcterms:created>
  <dcterms:modified xsi:type="dcterms:W3CDTF">2020-08-31T19:35:11Z</dcterms:modified>
</cp:coreProperties>
</file>