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150" r:id="rId3"/>
    <p:sldId id="1740" r:id="rId4"/>
    <p:sldId id="1741" r:id="rId5"/>
    <p:sldId id="2171" r:id="rId6"/>
    <p:sldId id="1743" r:id="rId7"/>
    <p:sldId id="1744" r:id="rId8"/>
    <p:sldId id="2166" r:id="rId9"/>
    <p:sldId id="21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8DC2-60D6-4598-9EE6-9A28BE2CAC61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EAE06-67CB-4C8C-908D-D8276A39E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4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481C75E1-8FB8-4EF0-9C39-99F97B510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C99B02A-EDDA-4F79-B538-9F07835891CD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5C8B0A59-2164-44D7-AD07-94495CB7CE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6B52E0D7-FAC6-4395-B178-1633C4318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22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1D7BA2A-46D2-4AFF-B332-35780907E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A63681B-A3B7-4A04-BD62-038EA65F09BD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24150EC1-43C9-4AC7-A7FF-14F72DEAEB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A582B51E-013E-4206-9603-35EEDED82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F361B8AA-6ED3-41DE-9052-2C4E042962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FBACF86-A681-4DD8-B5EA-08EA6D161C4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B3D93F73-34C8-4BEB-8CDC-B122468BA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7A03EA22-A749-477C-8430-53E9A01B1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966DBF5A-3FDA-4923-B59A-220CE542F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D42DB9C-0B28-4AD1-BD00-051019A9F6C6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2D454CDF-58FB-4012-AC42-7E592F9407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EFEA1BF1-9717-4A9D-A198-2FA1A16A5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09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966DBF5A-3FDA-4923-B59A-220CE542F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D42DB9C-0B28-4AD1-BD00-051019A9F6C6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2D454CDF-58FB-4012-AC42-7E592F9407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EFEA1BF1-9717-4A9D-A198-2FA1A16A5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6B6961C3-109A-456E-ADA1-0B6E38977D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0FCB8F9-3CC5-4F65-BDD3-5E344A3B7879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DB81935-C35F-4B61-9A71-D4F55538DA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937D8A0B-BCF3-4FD8-AABF-249F3D04C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E4616-D6D1-4729-B501-F6BE8179E812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083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6146D62-2C17-4003-8D7D-CDF32395C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49B0448-6980-4F59-9882-A3985D174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96A1866B-E8EF-436E-8EDB-23A2A7ED6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C4458-3EC4-41C3-910D-6B0890ED02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1333405"/>
      </p:ext>
    </p:extLst>
  </p:cSld>
  <p:clrMapOvr>
    <a:masterClrMapping/>
  </p:clrMapOvr>
  <p:transition spd="slow" advTm="17781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9A5906E-78C9-43E8-8AD6-B99CB56C5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F62A227-4BFF-4930-8AB0-0215DA2552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329C45B8-3A76-49C1-B0F1-FC57E2511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7DAC5-2795-4146-875D-9AA7075494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9042771"/>
      </p:ext>
    </p:extLst>
  </p:cSld>
  <p:clrMapOvr>
    <a:masterClrMapping/>
  </p:clrMapOvr>
  <p:transition spd="slow" advTm="17781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1019-418F-4B84-A0E3-93D83398A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188" y="5690593"/>
            <a:ext cx="10108431" cy="899928"/>
          </a:xfrm>
        </p:spPr>
        <p:txBody>
          <a:bodyPr>
            <a:normAutofit fontScale="90000"/>
          </a:bodyPr>
          <a:lstStyle/>
          <a:p>
            <a:r>
              <a:rPr lang="en-US" dirty="0"/>
              <a:t>Slides for </a:t>
            </a:r>
            <a:r>
              <a:rPr lang="en-US" b="1" dirty="0">
                <a:solidFill>
                  <a:schemeClr val="bg1"/>
                </a:solidFill>
              </a:rPr>
              <a:t>ANTS GO MARCHING-ARRAYS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3600" dirty="0"/>
              <a:t>Created by Glenna Tabor for Tabor Team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DA340-D329-4D4A-9256-82C06D59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43" y="451695"/>
            <a:ext cx="7080516" cy="18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1499B-95BC-462F-A3D4-5EA350D56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209" y="2507575"/>
            <a:ext cx="3871651" cy="29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3A2A9326-88A4-472E-ACD6-0534473194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47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9878D56A-D2BC-4525-9335-3CEF90AA53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48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AC93558C-28BE-40D4-9C5C-61F739036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49" name="AutoShape 4" descr="Image result for anglegs images">
            <a:extLst>
              <a:ext uri="{FF2B5EF4-FFF2-40B4-BE49-F238E27FC236}">
                <a16:creationId xmlns:a16="http://schemas.microsoft.com/office/drawing/2014/main" id="{F1642827-F1DB-4088-AEDD-1CEF8FD3A8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6" y="-571500"/>
            <a:ext cx="94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0" name="AutoShape 6" descr="Image result for anglegs images">
            <a:extLst>
              <a:ext uri="{FF2B5EF4-FFF2-40B4-BE49-F238E27FC236}">
                <a16:creationId xmlns:a16="http://schemas.microsoft.com/office/drawing/2014/main" id="{22EDA103-36E5-4B62-B805-C6847241C3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6" y="-571500"/>
            <a:ext cx="94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73D94-192A-450B-B0EF-C92BD799D375}"/>
              </a:ext>
            </a:extLst>
          </p:cNvPr>
          <p:cNvSpPr txBox="1"/>
          <p:nvPr/>
        </p:nvSpPr>
        <p:spPr>
          <a:xfrm>
            <a:off x="1937349" y="2227744"/>
            <a:ext cx="8317302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Here are some tools you could use.</a:t>
            </a:r>
          </a:p>
        </p:txBody>
      </p:sp>
      <p:pic>
        <p:nvPicPr>
          <p:cNvPr id="6" name="Picture 6" descr="A picture containing room, remote, table, photo&#10;&#10;Description automatically generated">
            <a:extLst>
              <a:ext uri="{FF2B5EF4-FFF2-40B4-BE49-F238E27FC236}">
                <a16:creationId xmlns:a16="http://schemas.microsoft.com/office/drawing/2014/main" id="{54A701F6-DCE4-4D15-849A-F60EA313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50" y="3110686"/>
            <a:ext cx="2886975" cy="208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A picture containing indoor, table, paper, grass&#10;&#10;Description automatically generated">
            <a:extLst>
              <a:ext uri="{FF2B5EF4-FFF2-40B4-BE49-F238E27FC236}">
                <a16:creationId xmlns:a16="http://schemas.microsoft.com/office/drawing/2014/main" id="{0EAE4CA6-4B54-4210-AA48-9E7787E93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3821992"/>
            <a:ext cx="2743200" cy="2738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Amazon.com: U.S. Toy Pack of 2 Mini Plastic Toy Ants Toy Figure ...">
            <a:extLst>
              <a:ext uri="{FF2B5EF4-FFF2-40B4-BE49-F238E27FC236}">
                <a16:creationId xmlns:a16="http://schemas.microsoft.com/office/drawing/2014/main" id="{B614B572-4D8D-463B-82AC-9F3C5D6E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99" y="3154450"/>
            <a:ext cx="2886975" cy="282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73F6BF8-7AEA-41B2-9D98-A30954BE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33" y="175096"/>
            <a:ext cx="5703932" cy="1594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B8C728-D4AD-4CC1-A2DC-33491578B2CF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  <p:extLst>
      <p:ext uri="{BB962C8B-B14F-4D97-AF65-F5344CB8AC3E}">
        <p14:creationId xmlns:p14="http://schemas.microsoft.com/office/powerpoint/2010/main" val="3413907955"/>
      </p:ext>
    </p:extLst>
  </p:cSld>
  <p:clrMapOvr>
    <a:masterClrMapping/>
  </p:clrMapOvr>
  <p:transition spd="slow" advTm="177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3F6C70E8-6FA0-43F1-AF8E-5E1D93B216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4755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22CBE0CE-17B1-4E5B-88BC-7E918548EA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4756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92924C1C-2840-4445-A440-94114BB78E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4757" name="AutoShape 4" descr="Image result for anglegs images">
            <a:extLst>
              <a:ext uri="{FF2B5EF4-FFF2-40B4-BE49-F238E27FC236}">
                <a16:creationId xmlns:a16="http://schemas.microsoft.com/office/drawing/2014/main" id="{FDF6B586-A547-4F30-AB67-CD7A2EC0BD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6" y="-571500"/>
            <a:ext cx="94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4758" name="AutoShape 6" descr="Image result for anglegs images">
            <a:extLst>
              <a:ext uri="{FF2B5EF4-FFF2-40B4-BE49-F238E27FC236}">
                <a16:creationId xmlns:a16="http://schemas.microsoft.com/office/drawing/2014/main" id="{18717979-EA2A-4491-8038-E64AB13F48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6" y="-571500"/>
            <a:ext cx="94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74759" name="Picture 2" descr="C:\Users\Glenna\AppData\Local\Microsoft\Windows\Temporary Internet Files\Content.IE5\5MIBGOTB\20110927083947[1].png">
            <a:extLst>
              <a:ext uri="{FF2B5EF4-FFF2-40B4-BE49-F238E27FC236}">
                <a16:creationId xmlns:a16="http://schemas.microsoft.com/office/drawing/2014/main" id="{FDDF5B75-6405-42DC-8FD0-BA29CC6E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1"/>
            <a:ext cx="5056188" cy="312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8B1FC864-76AF-4EED-B870-C6532C6D8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679" y="3690939"/>
            <a:ext cx="89901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/>
              <a:t>Standard: Find all factor pairs for a number and recognize the multiples.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01897-27A1-4393-A2C0-BE46F0D9B52C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43922B28-084D-43F2-9EA7-1D47BB28C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2667000"/>
            <a:ext cx="8153400" cy="4419600"/>
          </a:xfrm>
        </p:spPr>
        <p:txBody>
          <a:bodyPr/>
          <a:lstStyle/>
          <a:p>
            <a:r>
              <a:rPr lang="en-US" altLang="en-US" dirty="0"/>
              <a:t>PRE-ASSESSMENT: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Create as many different ways to arrange 18 dots as possible. </a:t>
            </a:r>
          </a:p>
        </p:txBody>
      </p:sp>
      <p:pic>
        <p:nvPicPr>
          <p:cNvPr id="76803" name="Picture 3" descr="ants.jpg">
            <a:extLst>
              <a:ext uri="{FF2B5EF4-FFF2-40B4-BE49-F238E27FC236}">
                <a16:creationId xmlns:a16="http://schemas.microsoft.com/office/drawing/2014/main" id="{69092C10-CBF6-47C1-A311-B6054C1BF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59" y="5715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B730A4-6D04-45CE-8567-BC645494AFEF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3A06046F-D801-4B6D-A4C2-7F60EEE14D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0899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C6E44A1D-1862-49F3-A4C5-82241D09F9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0900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37970B60-2DFF-49ED-8A3F-B419BC1A8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7410" name="Picture 2" descr="Amazon.com: Red and White Gingham Party Napkins, 16ct: Kitchen ...">
            <a:extLst>
              <a:ext uri="{FF2B5EF4-FFF2-40B4-BE49-F238E27FC236}">
                <a16:creationId xmlns:a16="http://schemas.microsoft.com/office/drawing/2014/main" id="{390FAB31-80BC-4771-87EB-5518A679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45" y="567472"/>
            <a:ext cx="5638800" cy="559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B1C18B41-ABA8-456A-ABFE-EA0C68539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737042" y="3219600"/>
            <a:ext cx="866128" cy="67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4">
            <a:extLst>
              <a:ext uri="{FF2B5EF4-FFF2-40B4-BE49-F238E27FC236}">
                <a16:creationId xmlns:a16="http://schemas.microsoft.com/office/drawing/2014/main" id="{3AA26648-ECCE-4523-A197-AB58E3267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265819" y="3914759"/>
            <a:ext cx="866128" cy="67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ABAA9-D96A-4A6E-A1F2-4794C615BFE4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710C60-6D60-43AA-997E-D29B339E8D5F}"/>
              </a:ext>
            </a:extLst>
          </p:cNvPr>
          <p:cNvSpPr txBox="1"/>
          <p:nvPr/>
        </p:nvSpPr>
        <p:spPr>
          <a:xfrm>
            <a:off x="1186721" y="548976"/>
            <a:ext cx="3810592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1. Put out a work mat.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1357BB-F375-44FF-88CA-42286EF8B535}"/>
              </a:ext>
            </a:extLst>
          </p:cNvPr>
          <p:cNvSpPr txBox="1"/>
          <p:nvPr/>
        </p:nvSpPr>
        <p:spPr>
          <a:xfrm>
            <a:off x="1186721" y="1412341"/>
            <a:ext cx="5293978" cy="156966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2. Roll 3 number generators and add total all three to find the total number of ants to use.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EB62BA-6928-46FE-B3C8-D4CF614355D0}"/>
              </a:ext>
            </a:extLst>
          </p:cNvPr>
          <p:cNvSpPr txBox="1"/>
          <p:nvPr/>
        </p:nvSpPr>
        <p:spPr>
          <a:xfrm>
            <a:off x="1188202" y="3219600"/>
            <a:ext cx="5292497" cy="156966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3. Find as many different ways as you can to arrange the ants in equal rows &amp; columns.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9FE678-48F8-4B1B-9D6F-BEDF2A4245DF}"/>
              </a:ext>
            </a:extLst>
          </p:cNvPr>
          <p:cNvSpPr txBox="1"/>
          <p:nvPr/>
        </p:nvSpPr>
        <p:spPr>
          <a:xfrm>
            <a:off x="1189677" y="5052931"/>
            <a:ext cx="3810592" cy="156966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4. Record your ways on the grid paper and label the factors.</a:t>
            </a:r>
          </a:p>
        </p:txBody>
      </p:sp>
      <p:pic>
        <p:nvPicPr>
          <p:cNvPr id="1026" name="Picture 2" descr="Non Transitive Dice - Set 2">
            <a:extLst>
              <a:ext uri="{FF2B5EF4-FFF2-40B4-BE49-F238E27FC236}">
                <a16:creationId xmlns:a16="http://schemas.microsoft.com/office/drawing/2014/main" id="{DE39BF34-8F75-4B59-A902-2E6874E15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8913" r="7282" b="13184"/>
          <a:stretch/>
        </p:blipFill>
        <p:spPr bwMode="auto">
          <a:xfrm>
            <a:off x="6737042" y="1724914"/>
            <a:ext cx="1450259" cy="99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86F54-1607-4637-AFA8-CF6C9A5B00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33" t="15926" r="29999" b="4074"/>
          <a:stretch/>
        </p:blipFill>
        <p:spPr>
          <a:xfrm>
            <a:off x="5349276" y="5077995"/>
            <a:ext cx="1627796" cy="156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6957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5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58" dur="2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3A06046F-D801-4B6D-A4C2-7F60EEE14D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0899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C6E44A1D-1862-49F3-A4C5-82241D09F9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0900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37970B60-2DFF-49ED-8A3F-B419BC1A8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7410" name="Picture 2" descr="Amazon.com: Red and White Gingham Party Napkins, 16ct: Kitchen ...">
            <a:extLst>
              <a:ext uri="{FF2B5EF4-FFF2-40B4-BE49-F238E27FC236}">
                <a16:creationId xmlns:a16="http://schemas.microsoft.com/office/drawing/2014/main" id="{390FAB31-80BC-4771-87EB-5518A679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5638800" cy="55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Glenna\AppData\Local\Microsoft\Windows\Temporary Internet Files\Content.IE5\CEJ484U8\dice-six-faces-four[1].png">
            <a:extLst>
              <a:ext uri="{FF2B5EF4-FFF2-40B4-BE49-F238E27FC236}">
                <a16:creationId xmlns:a16="http://schemas.microsoft.com/office/drawing/2014/main" id="{860FABBF-04DD-4BB4-A92F-98BEF4C4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61" y="2628900"/>
            <a:ext cx="884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2" descr="C:\Users\Owner\AppData\Local\Microsoft\Windows\INetCache\IE\680DWXOJ\dice-six-faces-two[1].png">
            <a:extLst>
              <a:ext uri="{FF2B5EF4-FFF2-40B4-BE49-F238E27FC236}">
                <a16:creationId xmlns:a16="http://schemas.microsoft.com/office/drawing/2014/main" id="{95E4F08F-E2D1-4A8F-8DC8-AA57BD2C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0" y="39243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B1C18B41-ABA8-456A-ABFE-EA0C68539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419600" y="2438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Six dice clipart clipartfest 2 - ClipartBarn">
            <a:extLst>
              <a:ext uri="{FF2B5EF4-FFF2-40B4-BE49-F238E27FC236}">
                <a16:creationId xmlns:a16="http://schemas.microsoft.com/office/drawing/2014/main" id="{1CC8CA49-D86C-4370-A588-2346877F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555" y="3200400"/>
            <a:ext cx="884238" cy="8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31C9810-9BA1-4D78-9BDA-8C1EBA8E0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419600" y="2819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EBF0C72-25E5-4A43-821D-B25D62413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419600" y="32766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ACAA784-17C0-4293-8D3A-F017D917D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419600" y="37338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84AB8-0C79-4226-B271-AD6E1D456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419600" y="41910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9B0A20-7642-41F3-B97A-B6B913B33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419600" y="46482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AA2EB30-9560-447E-9614-3C65D300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217920" y="2438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E3C3187-E888-40FD-B445-35A5B12AD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217920" y="2819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8979FEE-BC57-4C30-B5F8-3561A1DBA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217920" y="32766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1AD4C9B-67BE-42EF-B294-B99399FA2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675120" y="2438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C0315F9-4107-477D-9C15-2551424CC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675120" y="2819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A63A5C4-B9C8-4870-BC62-9EDB3CD51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6675120" y="32766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5E9B26A-4350-4A9D-9318-FF88A06C7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239000" y="2438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1DFE4363-94A0-4B4F-A0F2-35705845D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239000" y="2819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DB5B0BD5-10AA-4929-9E9D-BE01ADA17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239000" y="32766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71073363-4F1E-4927-A150-47D027EA0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696200" y="2438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C954029-9B02-43C3-AF5D-31AEEB32A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696200" y="2819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C6C02128-4554-4F6F-90D3-FC299A63E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7696200" y="32766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6" name="Picture 4">
            <a:extLst>
              <a:ext uri="{FF2B5EF4-FFF2-40B4-BE49-F238E27FC236}">
                <a16:creationId xmlns:a16="http://schemas.microsoft.com/office/drawing/2014/main" id="{7854546D-1B77-4ACA-9728-BC28CB399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922520" y="2438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7" name="Picture 4">
            <a:extLst>
              <a:ext uri="{FF2B5EF4-FFF2-40B4-BE49-F238E27FC236}">
                <a16:creationId xmlns:a16="http://schemas.microsoft.com/office/drawing/2014/main" id="{398C800F-B6D5-415F-B9E9-F5FA2856D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922520" y="28194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4">
            <a:extLst>
              <a:ext uri="{FF2B5EF4-FFF2-40B4-BE49-F238E27FC236}">
                <a16:creationId xmlns:a16="http://schemas.microsoft.com/office/drawing/2014/main" id="{5FCE53AA-5C77-4566-A2FE-F976852A1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922520" y="32766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4">
            <a:extLst>
              <a:ext uri="{FF2B5EF4-FFF2-40B4-BE49-F238E27FC236}">
                <a16:creationId xmlns:a16="http://schemas.microsoft.com/office/drawing/2014/main" id="{3AA26648-ECCE-4523-A197-AB58E3267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922520" y="37338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80902">
            <a:extLst>
              <a:ext uri="{FF2B5EF4-FFF2-40B4-BE49-F238E27FC236}">
                <a16:creationId xmlns:a16="http://schemas.microsoft.com/office/drawing/2014/main" id="{EB317E09-AA05-462F-8B29-01149E798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922520" y="41910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4">
            <a:extLst>
              <a:ext uri="{FF2B5EF4-FFF2-40B4-BE49-F238E27FC236}">
                <a16:creationId xmlns:a16="http://schemas.microsoft.com/office/drawing/2014/main" id="{41F347CC-2930-422A-936F-5B77AFBC1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4922520" y="464820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ABAA9-D96A-4A6E-A1F2-4794C615BFE4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0E837A-53A5-4D3E-9401-836A1D93A53D}"/>
              </a:ext>
            </a:extLst>
          </p:cNvPr>
          <p:cNvSpPr txBox="1"/>
          <p:nvPr/>
        </p:nvSpPr>
        <p:spPr>
          <a:xfrm>
            <a:off x="536480" y="457200"/>
            <a:ext cx="4126960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Let’s try one together.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2C177E18-CFD1-45FB-90FF-7563B9BF8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92807" y="61722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B3A936FA-18E0-45CB-A663-047D591FE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92807" y="99822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BC6DA032-C37D-47EF-AAEF-079B5FB49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92807" y="145542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8623B90A-9D5E-4DA8-BE88-690F85E1A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92807" y="191262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DBAB72-367C-4C4F-B0C8-C2524E964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92807" y="236982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DBA8918E-A079-436C-B20E-230222385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92807" y="282702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CB1B2990-E014-416D-A968-B4C1FCB5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72487" y="332994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46A11F49-E408-4078-9B4E-5528C38CA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72487" y="371094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50F90C1D-31A8-4C0D-BD93-4C349DA44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72487" y="416814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A7338892-6D3D-408F-A5C7-D8D65B915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72487" y="462534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906A745-62EB-4D37-85A2-26F3D2F45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72487" y="508254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B40CB4CA-8DD6-40E6-B193-CB50DF12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2400" r="27600" b="27600"/>
          <a:stretch/>
        </p:blipFill>
        <p:spPr bwMode="auto">
          <a:xfrm>
            <a:off x="8472487" y="5539740"/>
            <a:ext cx="4876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0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0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73A793C7-54BC-4E3E-B28F-F181AD7969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947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4417E3E1-E3E4-4ED8-B0CC-53139731DD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948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E6056569-0B09-45FC-B2F6-3D70AA5032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40291" name="Picture 3" descr="C:\Users\Glenna\Downloads\IMG_2094 (1).JPG">
            <a:extLst>
              <a:ext uri="{FF2B5EF4-FFF2-40B4-BE49-F238E27FC236}">
                <a16:creationId xmlns:a16="http://schemas.microsoft.com/office/drawing/2014/main" id="{5712C06C-6242-4773-96EA-76A4425A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1"/>
            <a:ext cx="91440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187CD0-7F8C-4BEC-A4CC-D88F81A3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52" y="3289738"/>
            <a:ext cx="4314555" cy="120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rrays The Ants Go Marching (1)">
            <a:hlinkClick r:id="" action="ppaction://media"/>
            <a:extLst>
              <a:ext uri="{FF2B5EF4-FFF2-40B4-BE49-F238E27FC236}">
                <a16:creationId xmlns:a16="http://schemas.microsoft.com/office/drawing/2014/main" id="{7A306952-591C-4953-959A-D8A84A0CA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6740" y="3200399"/>
            <a:ext cx="6062540" cy="3410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D944E7-0509-4E73-80DB-0B8BBFADB8EE}"/>
              </a:ext>
            </a:extLst>
          </p:cNvPr>
          <p:cNvSpPr txBox="1"/>
          <p:nvPr/>
        </p:nvSpPr>
        <p:spPr>
          <a:xfrm>
            <a:off x="638080" y="4680267"/>
            <a:ext cx="4126960" cy="156966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Watch a video to learn even more about how to play!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5AA38960-B436-412D-A1DC-8DC6FFC61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9601200" cy="1143000"/>
          </a:xfrm>
        </p:spPr>
        <p:txBody>
          <a:bodyPr/>
          <a:lstStyle/>
          <a:p>
            <a:r>
              <a:rPr lang="en-US" altLang="en-US" sz="4000" dirty="0"/>
              <a:t>Play the game and record.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D2E5F-1849-4AF5-AE1E-653F5112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9999" r="51667" b="10001"/>
          <a:stretch/>
        </p:blipFill>
        <p:spPr>
          <a:xfrm>
            <a:off x="6377868" y="1371600"/>
            <a:ext cx="3124200" cy="492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26670-25C9-4877-997D-08497B43B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3" t="15926" r="29999" b="4074"/>
          <a:stretch/>
        </p:blipFill>
        <p:spPr>
          <a:xfrm>
            <a:off x="1546934" y="1371600"/>
            <a:ext cx="42672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56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89F4BBB0-1A1E-4234-9051-A9D52697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404814"/>
            <a:ext cx="7553325" cy="584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701F7-875C-44B5-8C6F-F5F82C19937C}"/>
              </a:ext>
            </a:extLst>
          </p:cNvPr>
          <p:cNvSpPr txBox="1"/>
          <p:nvPr/>
        </p:nvSpPr>
        <p:spPr>
          <a:xfrm>
            <a:off x="2086155" y="3129876"/>
            <a:ext cx="8001000" cy="646331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Arial"/>
              </a:rPr>
              <a:t>Write a math term we used.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87F00-9170-4C07-8D1B-00384F7C89FE}"/>
              </a:ext>
            </a:extLst>
          </p:cNvPr>
          <p:cNvSpPr txBox="1"/>
          <p:nvPr/>
        </p:nvSpPr>
        <p:spPr>
          <a:xfrm>
            <a:off x="2075995" y="4145876"/>
            <a:ext cx="8001000" cy="646331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How could you apply this skill in </a:t>
            </a:r>
            <a:r>
              <a:rPr lang="en-US" sz="3600">
                <a:solidFill>
                  <a:schemeClr val="bg1"/>
                </a:solidFill>
                <a:latin typeface="+mj-lt"/>
              </a:rPr>
              <a:t>real life?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07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80</TotalTime>
  <Words>197</Words>
  <Application>Microsoft Office PowerPoint</Application>
  <PresentationFormat>Widescreen</PresentationFormat>
  <Paragraphs>25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Tw Cen MT</vt:lpstr>
      <vt:lpstr>Circuit</vt:lpstr>
      <vt:lpstr>Slides for ANTS GO MARCHING-ARRAYS Created by Glenna Tabor for Tabor Team Members</vt:lpstr>
      <vt:lpstr>PowerPoint Presentation</vt:lpstr>
      <vt:lpstr>PowerPoint Presentation</vt:lpstr>
      <vt:lpstr>PRE-ASSESSMENT:  Create as many different ways to arrange 18 dots as possible. </vt:lpstr>
      <vt:lpstr>PowerPoint Presentation</vt:lpstr>
      <vt:lpstr>PowerPoint Presentation</vt:lpstr>
      <vt:lpstr>PowerPoint Presentation</vt:lpstr>
      <vt:lpstr>Play the game and record.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Glenna Tabor</dc:creator>
  <cp:lastModifiedBy>Glenna Tabor</cp:lastModifiedBy>
  <cp:revision>16</cp:revision>
  <dcterms:created xsi:type="dcterms:W3CDTF">2020-08-31T19:10:56Z</dcterms:created>
  <dcterms:modified xsi:type="dcterms:W3CDTF">2020-09-02T20:34:19Z</dcterms:modified>
</cp:coreProperties>
</file>